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78ED-A418-4CE2-9483-3D39BA6401C2}" type="datetimeFigureOut">
              <a:rPr lang="ru-RU" smtClean="0"/>
              <a:pPr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D05-08D2-420A-8BCD-23515167CA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78ED-A418-4CE2-9483-3D39BA6401C2}" type="datetimeFigureOut">
              <a:rPr lang="ru-RU" smtClean="0"/>
              <a:pPr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D05-08D2-420A-8BCD-23515167CA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78ED-A418-4CE2-9483-3D39BA6401C2}" type="datetimeFigureOut">
              <a:rPr lang="ru-RU" smtClean="0"/>
              <a:pPr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D05-08D2-420A-8BCD-23515167CA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78ED-A418-4CE2-9483-3D39BA6401C2}" type="datetimeFigureOut">
              <a:rPr lang="ru-RU" smtClean="0"/>
              <a:pPr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D05-08D2-420A-8BCD-23515167CA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78ED-A418-4CE2-9483-3D39BA6401C2}" type="datetimeFigureOut">
              <a:rPr lang="ru-RU" smtClean="0"/>
              <a:pPr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D05-08D2-420A-8BCD-23515167CA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78ED-A418-4CE2-9483-3D39BA6401C2}" type="datetimeFigureOut">
              <a:rPr lang="ru-RU" smtClean="0"/>
              <a:pPr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D05-08D2-420A-8BCD-23515167CA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78ED-A418-4CE2-9483-3D39BA6401C2}" type="datetimeFigureOut">
              <a:rPr lang="ru-RU" smtClean="0"/>
              <a:pPr/>
              <a:t>27.09.2021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D05-08D2-420A-8BCD-23515167CA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78ED-A418-4CE2-9483-3D39BA6401C2}" type="datetimeFigureOut">
              <a:rPr lang="ru-RU" smtClean="0"/>
              <a:pPr/>
              <a:t>27.09.2021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D05-08D2-420A-8BCD-23515167CA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78ED-A418-4CE2-9483-3D39BA6401C2}" type="datetimeFigureOut">
              <a:rPr lang="ru-RU" smtClean="0"/>
              <a:pPr/>
              <a:t>27.09.2021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D05-08D2-420A-8BCD-23515167CA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78ED-A418-4CE2-9483-3D39BA6401C2}" type="datetimeFigureOut">
              <a:rPr lang="ru-RU" smtClean="0"/>
              <a:pPr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D05-08D2-420A-8BCD-23515167CA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78ED-A418-4CE2-9483-3D39BA6401C2}" type="datetimeFigureOut">
              <a:rPr lang="ru-RU" smtClean="0"/>
              <a:pPr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D05-08D2-420A-8BCD-23515167CA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C78ED-A418-4CE2-9483-3D39BA6401C2}" type="datetimeFigureOut">
              <a:rPr lang="ru-RU" smtClean="0"/>
              <a:pPr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BDD05-08D2-420A-8BCD-23515167CAA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png"/><Relationship Id="rId7" Type="http://schemas.openxmlformats.org/officeDocument/2006/relationships/image" Target="../media/image13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Relationship Id="rId9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7.gif"/><Relationship Id="rId7" Type="http://schemas.openxmlformats.org/officeDocument/2006/relationships/image" Target="../media/image14.gif"/><Relationship Id="rId12" Type="http://schemas.openxmlformats.org/officeDocument/2006/relationships/image" Target="../media/image22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gif"/><Relationship Id="rId11" Type="http://schemas.openxmlformats.org/officeDocument/2006/relationships/image" Target="../media/image21.gif"/><Relationship Id="rId5" Type="http://schemas.openxmlformats.org/officeDocument/2006/relationships/image" Target="../media/image12.gif"/><Relationship Id="rId10" Type="http://schemas.openxmlformats.org/officeDocument/2006/relationships/image" Target="../media/image20.gif"/><Relationship Id="rId4" Type="http://schemas.openxmlformats.org/officeDocument/2006/relationships/image" Target="../media/image11.gif"/><Relationship Id="rId9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1071547"/>
            <a:ext cx="7958166" cy="2528904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rgbClr val="C00000"/>
                </a:solidFill>
                <a:latin typeface="A97_Oktom_Times" pitchFamily="18" charset="0"/>
              </a:rPr>
              <a:t>Компьютердин</a:t>
            </a:r>
            <a:r>
              <a:rPr lang="ru-RU" dirty="0" smtClean="0">
                <a:solidFill>
                  <a:srgbClr val="C00000"/>
                </a:solidFill>
                <a:latin typeface="A97_Oktom_Times" pitchFamily="18" charset="0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97_Oktom_Times" pitchFamily="18" charset="0"/>
              </a:rPr>
              <a:t>программалык</a:t>
            </a:r>
            <a:r>
              <a:rPr lang="ru-RU" dirty="0" smtClean="0">
                <a:solidFill>
                  <a:srgbClr val="C00000"/>
                </a:solidFill>
                <a:latin typeface="A97_Oktom_Times" pitchFamily="18" charset="0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97_Oktom_Times" pitchFamily="18" charset="0"/>
              </a:rPr>
              <a:t>жабдылышы</a:t>
            </a:r>
            <a:endParaRPr lang="ru-RU" dirty="0">
              <a:solidFill>
                <a:srgbClr val="C00000"/>
              </a:solidFill>
              <a:latin typeface="A97_Oktom_Times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5400" dirty="0" err="1" smtClean="0">
                <a:solidFill>
                  <a:srgbClr val="FFFF00"/>
                </a:solidFill>
                <a:latin typeface="A97_Oktom_Times" pitchFamily="18" charset="0"/>
              </a:rPr>
              <a:t>Системдик</a:t>
            </a:r>
            <a:r>
              <a:rPr lang="ru-RU" sz="5400" dirty="0" smtClean="0">
                <a:solidFill>
                  <a:srgbClr val="FFFF00"/>
                </a:solidFill>
                <a:latin typeface="A97_Oktom_Times" pitchFamily="18" charset="0"/>
              </a:rPr>
              <a:t>:</a:t>
            </a:r>
          </a:p>
          <a:p>
            <a:r>
              <a:rPr lang="ru-RU" sz="5400" dirty="0" err="1" smtClean="0">
                <a:solidFill>
                  <a:srgbClr val="FFFF00"/>
                </a:solidFill>
                <a:latin typeface="A97_Oktom_Times" pitchFamily="18" charset="0"/>
              </a:rPr>
              <a:t>Колдонмо</a:t>
            </a:r>
            <a:r>
              <a:rPr lang="ru-RU" sz="5400" dirty="0" smtClean="0">
                <a:solidFill>
                  <a:srgbClr val="FFFF00"/>
                </a:solidFill>
                <a:latin typeface="A97_Oktom_Times" pitchFamily="18" charset="0"/>
              </a:rPr>
              <a:t>:</a:t>
            </a:r>
            <a:endParaRPr lang="ru-RU" sz="5400" dirty="0">
              <a:solidFill>
                <a:srgbClr val="FFFF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214290"/>
            <a:ext cx="80724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 smtClean="0">
                <a:latin typeface="Burkut" pitchFamily="34" charset="0"/>
                <a:cs typeface="Burkut" pitchFamily="34" charset="0"/>
              </a:rPr>
              <a:t>Жалпы</a:t>
            </a:r>
            <a:r>
              <a:rPr lang="ru-RU" sz="32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 smtClean="0">
                <a:latin typeface="Burkut" pitchFamily="34" charset="0"/>
                <a:cs typeface="Burkut" pitchFamily="34" charset="0"/>
              </a:rPr>
              <a:t>арналыштагы</a:t>
            </a:r>
            <a:r>
              <a:rPr lang="ru-RU" sz="32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 smtClean="0">
                <a:latin typeface="Burkut" pitchFamily="34" charset="0"/>
                <a:cs typeface="Burkut" pitchFamily="34" charset="0"/>
              </a:rPr>
              <a:t>тиркемелердин</a:t>
            </a:r>
            <a:r>
              <a:rPr lang="ru-RU" sz="32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 smtClean="0">
                <a:latin typeface="Burkut" pitchFamily="34" charset="0"/>
                <a:cs typeface="Burkut" pitchFamily="34" charset="0"/>
              </a:rPr>
              <a:t>түрлөрү</a:t>
            </a:r>
            <a:r>
              <a:rPr lang="ru-RU" sz="32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 smtClean="0">
                <a:latin typeface="Burkut" pitchFamily="34" charset="0"/>
                <a:cs typeface="Burkut" pitchFamily="34" charset="0"/>
              </a:rPr>
              <a:t>жана</a:t>
            </a:r>
            <a:r>
              <a:rPr lang="ru-RU" sz="32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 smtClean="0">
                <a:latin typeface="Burkut" pitchFamily="34" charset="0"/>
                <a:cs typeface="Burkut" pitchFamily="34" charset="0"/>
              </a:rPr>
              <a:t>арналыштары</a:t>
            </a:r>
            <a:r>
              <a:rPr lang="ru-RU" sz="3200" dirty="0" smtClean="0">
                <a:latin typeface="Burkut" pitchFamily="34" charset="0"/>
                <a:cs typeface="Burkut" pitchFamily="34" charset="0"/>
              </a:rPr>
              <a:t>:</a:t>
            </a:r>
            <a:endParaRPr lang="ru-RU" sz="3200" dirty="0">
              <a:latin typeface="Burkut" pitchFamily="34" charset="0"/>
              <a:cs typeface="Burkut" pitchFamily="34" charset="0"/>
            </a:endParaRPr>
          </a:p>
        </p:txBody>
      </p:sp>
      <p:pic>
        <p:nvPicPr>
          <p:cNvPr id="1026" name="Picture 2" descr="http://composs.ru/wp-content/uploads/2017/08/udalit_stranicu_v_word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1388885" cy="1391663"/>
          </a:xfrm>
          <a:prstGeom prst="rect">
            <a:avLst/>
          </a:prstGeom>
          <a:noFill/>
        </p:spPr>
      </p:pic>
      <p:sp>
        <p:nvSpPr>
          <p:cNvPr id="4" name="Скругленный прямоугольник 3"/>
          <p:cNvSpPr/>
          <p:nvPr/>
        </p:nvSpPr>
        <p:spPr>
          <a:xfrm>
            <a:off x="2071670" y="1500174"/>
            <a:ext cx="6786610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97_Oktom_Times" pitchFamily="18" charset="0"/>
              </a:rPr>
              <a:t>-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тексттик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 редактор –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тексттик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 информация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менен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иштөө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үчүн</a:t>
            </a:r>
            <a:endParaRPr lang="ru-RU" sz="2400" dirty="0">
              <a:latin typeface="Burkut" pitchFamily="34" charset="0"/>
              <a:cs typeface="Burkut" pitchFamily="34" charset="0"/>
            </a:endParaRPr>
          </a:p>
        </p:txBody>
      </p:sp>
      <p:pic>
        <p:nvPicPr>
          <p:cNvPr id="1028" name="Picture 4" descr="https://4.404content.com/resize/730x-/1/61/79/1141064230049416731/fullsi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071810"/>
            <a:ext cx="1390611" cy="1276314"/>
          </a:xfrm>
          <a:prstGeom prst="rect">
            <a:avLst/>
          </a:prstGeom>
          <a:noFill/>
        </p:spPr>
      </p:pic>
      <p:sp>
        <p:nvSpPr>
          <p:cNvPr id="6" name="Скругленный прямоугольник 5"/>
          <p:cNvSpPr/>
          <p:nvPr/>
        </p:nvSpPr>
        <p:spPr>
          <a:xfrm>
            <a:off x="2071670" y="2994724"/>
            <a:ext cx="6786610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97_Oktom_Times" pitchFamily="18" charset="0"/>
              </a:rPr>
              <a:t>-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электрондук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 таблица –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эсептөөлөрдү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автоматташтыруу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үчү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н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;</a:t>
            </a:r>
            <a:endParaRPr lang="ru-RU" sz="2400" dirty="0">
              <a:latin typeface="Burkut" pitchFamily="34" charset="0"/>
              <a:cs typeface="Burkut" pitchFamily="34" charset="0"/>
            </a:endParaRPr>
          </a:p>
        </p:txBody>
      </p:sp>
      <p:pic>
        <p:nvPicPr>
          <p:cNvPr id="1030" name="Picture 6" descr="https://smartprogress.do/uploadImages/00079794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4714884"/>
            <a:ext cx="1487467" cy="1487467"/>
          </a:xfrm>
          <a:prstGeom prst="rect">
            <a:avLst/>
          </a:prstGeom>
          <a:noFill/>
        </p:spPr>
      </p:pic>
      <p:sp>
        <p:nvSpPr>
          <p:cNvPr id="8" name="Скругленный прямоугольник 7"/>
          <p:cNvSpPr/>
          <p:nvPr/>
        </p:nvSpPr>
        <p:spPr>
          <a:xfrm>
            <a:off x="2071670" y="4786322"/>
            <a:ext cx="6786610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97_Oktom_Times" pitchFamily="18" charset="0"/>
              </a:rPr>
              <a:t>-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графикалык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 редактор –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бардык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мүмкүн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болгон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графикалык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сүрөттөлүштөрдү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түзүү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жана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редакциялоо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2400" dirty="0" err="1" smtClean="0">
                <a:latin typeface="Burkut" pitchFamily="34" charset="0"/>
                <a:cs typeface="Burkut" pitchFamily="34" charset="0"/>
              </a:rPr>
              <a:t>үчүн</a:t>
            </a:r>
            <a:r>
              <a:rPr lang="ru-RU" sz="2400" dirty="0" smtClean="0">
                <a:latin typeface="Burkut" pitchFamily="34" charset="0"/>
                <a:cs typeface="Burkut" pitchFamily="34" charset="0"/>
              </a:rPr>
              <a:t>:</a:t>
            </a:r>
            <a:endParaRPr lang="ru-RU" sz="2400" dirty="0">
              <a:latin typeface="Burkut" pitchFamily="34" charset="0"/>
              <a:cs typeface="Burku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42984"/>
            <a:ext cx="85011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Атайын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арналыштагы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программаларга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4" name="Picture 2" descr="http://tools.erpstat.ru/upload/iblock/ad7/ad733a6297bd59ddad718bac3c619a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071810"/>
            <a:ext cx="1809763" cy="1357322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2285984" y="3000372"/>
            <a:ext cx="6572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бухгалтердик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мекемелердин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акча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каражаттарынын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эсебин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жана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айлык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акыларды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эсептөө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үчүн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жасалган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автоматташтырылган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эсептөө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системалары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714488"/>
            <a:ext cx="8572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түрдүү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ишмердүүлүктөрдүн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чөйрөсүндө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колдонула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турган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кесипкөй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деңгээлде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колдонула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турган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тиркемелер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6" name="Picture 4" descr="https://im0-tub-ru.yandex.net/i?id=20f902c61c659c142e232b34461b7e00-l&amp;n=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072074"/>
            <a:ext cx="2285984" cy="1785926"/>
          </a:xfrm>
          <a:prstGeom prst="rect">
            <a:avLst/>
          </a:prstGeom>
          <a:noFill/>
        </p:spPr>
      </p:pic>
      <p:sp>
        <p:nvSpPr>
          <p:cNvPr id="8" name="Скругленный прямоугольник 7"/>
          <p:cNvSpPr/>
          <p:nvPr/>
        </p:nvSpPr>
        <p:spPr>
          <a:xfrm>
            <a:off x="2571736" y="5143512"/>
            <a:ext cx="6357982" cy="1714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Строителдер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 (</a:t>
            </a:r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куруучулар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) </a:t>
            </a:r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үчүн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атайын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програмалар</a:t>
            </a:r>
            <a:endParaRPr lang="ru-RU" sz="3600" dirty="0">
              <a:latin typeface="Burkut" pitchFamily="34" charset="0"/>
              <a:cs typeface="Burku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f.ppt-online.org/files/slide/i/I6YGsBmQaR4wrD2fhxHkJ01U9T7WnECbPFdlLA/slide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7405" cy="6858000"/>
          </a:xfrm>
          <a:prstGeom prst="rect">
            <a:avLst/>
          </a:prstGeom>
          <a:noFill/>
        </p:spPr>
      </p:pic>
      <p:sp>
        <p:nvSpPr>
          <p:cNvPr id="3" name="Скругленный прямоугольник 2"/>
          <p:cNvSpPr/>
          <p:nvPr/>
        </p:nvSpPr>
        <p:spPr>
          <a:xfrm>
            <a:off x="0" y="0"/>
            <a:ext cx="9144000" cy="150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err="1" smtClean="0">
                <a:solidFill>
                  <a:srgbClr val="C00000"/>
                </a:solidFill>
                <a:latin typeface="A97_Oktom_Times" pitchFamily="18" charset="0"/>
              </a:rPr>
              <a:t>Булар</a:t>
            </a:r>
            <a:r>
              <a:rPr lang="ru-RU" sz="4000" dirty="0" smtClean="0">
                <a:solidFill>
                  <a:srgbClr val="C00000"/>
                </a:solidFill>
                <a:latin typeface="A97_Oktom_Times" pitchFamily="18" charset="0"/>
              </a:rPr>
              <a:t> </a:t>
            </a:r>
            <a:r>
              <a:rPr lang="ru-RU" sz="4000" dirty="0" err="1" smtClean="0">
                <a:solidFill>
                  <a:srgbClr val="C00000"/>
                </a:solidFill>
                <a:latin typeface="A97_Oktom_Times" pitchFamily="18" charset="0"/>
              </a:rPr>
              <a:t>кандай</a:t>
            </a:r>
            <a:r>
              <a:rPr lang="ru-RU" sz="4000" dirty="0" smtClean="0">
                <a:solidFill>
                  <a:srgbClr val="C00000"/>
                </a:solidFill>
                <a:latin typeface="A97_Oktom_Times" pitchFamily="18" charset="0"/>
              </a:rPr>
              <a:t> </a:t>
            </a:r>
            <a:r>
              <a:rPr lang="ru-RU" sz="4000" dirty="0" err="1" smtClean="0">
                <a:solidFill>
                  <a:srgbClr val="C00000"/>
                </a:solidFill>
                <a:latin typeface="A97_Oktom_Times" pitchFamily="18" charset="0"/>
              </a:rPr>
              <a:t>жабдылышка</a:t>
            </a:r>
            <a:r>
              <a:rPr lang="ru-RU" sz="4000" dirty="0" smtClean="0">
                <a:solidFill>
                  <a:srgbClr val="C00000"/>
                </a:solidFill>
                <a:latin typeface="A97_Oktom_Times" pitchFamily="18" charset="0"/>
              </a:rPr>
              <a:t> </a:t>
            </a:r>
            <a:r>
              <a:rPr lang="ru-RU" sz="4000" dirty="0" err="1" smtClean="0">
                <a:solidFill>
                  <a:srgbClr val="C00000"/>
                </a:solidFill>
                <a:latin typeface="A97_Oktom_Times" pitchFamily="18" charset="0"/>
              </a:rPr>
              <a:t>кирет</a:t>
            </a:r>
            <a:r>
              <a:rPr lang="ru-RU" sz="4000" dirty="0" smtClean="0">
                <a:solidFill>
                  <a:srgbClr val="C00000"/>
                </a:solidFill>
                <a:latin typeface="A97_Oktom_Times" pitchFamily="18" charset="0"/>
              </a:rPr>
              <a:t>?</a:t>
            </a:r>
            <a:endParaRPr lang="ru-RU" sz="4000" dirty="0">
              <a:solidFill>
                <a:srgbClr val="C000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image.winudf.com/v2/image/Y29tLnNvbmdzYWsuc3RhcnR1c2luZ193aW5kb3dzZXZlbi5TdGFydF9Vc2luZ193aW5kb3dzN19zY3JlZW5zaG90c184XzQ1MmViM2Fj/screen-8.jpg?h=800&amp;fakeurl=1&amp;type=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3153204" cy="2364164"/>
          </a:xfrm>
          <a:prstGeom prst="rect">
            <a:avLst/>
          </a:prstGeom>
          <a:noFill/>
        </p:spPr>
      </p:pic>
      <p:sp>
        <p:nvSpPr>
          <p:cNvPr id="3" name="Скругленный прямоугольник 2"/>
          <p:cNvSpPr/>
          <p:nvPr/>
        </p:nvSpPr>
        <p:spPr>
          <a:xfrm>
            <a:off x="0" y="0"/>
            <a:ext cx="9144000" cy="1285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latin typeface="A97_Oktom_Times" pitchFamily="18" charset="0"/>
              </a:rPr>
              <a:t>Системдик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жабдылыштар</a:t>
            </a:r>
            <a:r>
              <a:rPr lang="ru-RU" sz="3600" dirty="0" smtClean="0">
                <a:latin typeface="A97_Oktom_Times" pitchFamily="18" charset="0"/>
              </a:rPr>
              <a:t>.</a:t>
            </a:r>
            <a:endParaRPr lang="ru-RU" sz="3600" dirty="0">
              <a:latin typeface="A97_Oktom_Times" pitchFamily="18" charset="0"/>
            </a:endParaRPr>
          </a:p>
        </p:txBody>
      </p:sp>
      <p:pic>
        <p:nvPicPr>
          <p:cNvPr id="15364" name="Picture 4" descr="http://poleznosti.koldovskie.com/wp-content/uploads/2016/03/1393508407_linux-window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43380"/>
            <a:ext cx="3244807" cy="2433605"/>
          </a:xfrm>
          <a:prstGeom prst="rect">
            <a:avLst/>
          </a:prstGeom>
          <a:noFill/>
        </p:spPr>
      </p:pic>
      <p:pic>
        <p:nvPicPr>
          <p:cNvPr id="15368" name="Picture 8" descr="http://getwallpapers.com/wallpaper/full/0/d/7/721162-new-mac-os-x-leopard-background-2560x16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472" y="2714620"/>
            <a:ext cx="4000528" cy="2501728"/>
          </a:xfrm>
          <a:prstGeom prst="rect">
            <a:avLst/>
          </a:prstGeom>
          <a:noFill/>
        </p:spPr>
      </p:pic>
      <p:sp>
        <p:nvSpPr>
          <p:cNvPr id="8" name="Скругленный прямоугольник 7"/>
          <p:cNvSpPr/>
          <p:nvPr/>
        </p:nvSpPr>
        <p:spPr>
          <a:xfrm>
            <a:off x="3500430" y="1785926"/>
            <a:ext cx="300039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windows</a:t>
            </a:r>
            <a:endParaRPr lang="ru-RU" sz="4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357554" y="6000768"/>
            <a:ext cx="328614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Linux</a:t>
            </a:r>
            <a:endParaRPr lang="ru-RU" sz="54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500430" y="3643314"/>
            <a:ext cx="257176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Mac OS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cdn.fishki.net/upload/post/2017/03/28/2252795/tn/4-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3857620" cy="2169911"/>
          </a:xfrm>
          <a:prstGeom prst="rect">
            <a:avLst/>
          </a:prstGeom>
          <a:noFill/>
        </p:spPr>
      </p:pic>
      <p:pic>
        <p:nvPicPr>
          <p:cNvPr id="16388" name="Picture 4" descr="http://internetaccessmonitor.ru/uploads/posts/2016-11/1480083865_1474564396_super_antivirus_lenovos_ideaphone-1508x706_c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681372" cy="2191677"/>
          </a:xfrm>
          <a:prstGeom prst="rect">
            <a:avLst/>
          </a:prstGeom>
          <a:noFill/>
        </p:spPr>
      </p:pic>
      <p:sp>
        <p:nvSpPr>
          <p:cNvPr id="5" name="Скругленный прямоугольник 4"/>
          <p:cNvSpPr/>
          <p:nvPr/>
        </p:nvSpPr>
        <p:spPr>
          <a:xfrm>
            <a:off x="4357686" y="1214422"/>
            <a:ext cx="478631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600" dirty="0" smtClean="0"/>
              <a:t>Архиватор</a:t>
            </a:r>
            <a:endParaRPr lang="ru-RU" sz="36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857752" y="4071942"/>
            <a:ext cx="392905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600" dirty="0" smtClean="0"/>
              <a:t>Антивирус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kjunusaliev\Рабочий стол\поезда\parovo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079" y="142852"/>
            <a:ext cx="8786873" cy="6286544"/>
          </a:xfrm>
          <a:prstGeom prst="rect">
            <a:avLst/>
          </a:prstGeom>
          <a:noFill/>
        </p:spPr>
      </p:pic>
      <p:sp>
        <p:nvSpPr>
          <p:cNvPr id="3" name="Скругленный прямоугольник 2"/>
          <p:cNvSpPr/>
          <p:nvPr/>
        </p:nvSpPr>
        <p:spPr>
          <a:xfrm>
            <a:off x="5715008" y="428604"/>
            <a:ext cx="278608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>
                <a:solidFill>
                  <a:srgbClr val="FF0000"/>
                </a:solidFill>
                <a:latin typeface="A97_Oktom_Times" pitchFamily="18" charset="0"/>
              </a:rPr>
              <a:t>Системдик</a:t>
            </a:r>
            <a:endParaRPr lang="ru-RU" sz="3200" dirty="0">
              <a:solidFill>
                <a:srgbClr val="FF0000"/>
              </a:solidFill>
              <a:latin typeface="A97_Oktom_Times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57224" y="1571612"/>
            <a:ext cx="392909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rgbClr val="FFFF00"/>
                </a:solidFill>
                <a:latin typeface="A97_Oktom_Times" pitchFamily="18" charset="0"/>
              </a:rPr>
              <a:t>Колдонмо</a:t>
            </a:r>
            <a:endParaRPr lang="ru-RU" sz="3600" dirty="0">
              <a:solidFill>
                <a:srgbClr val="FFFF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:\Documents and Settings\kjunusaliev\Рабочий стол\поезда\parovo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8801160" cy="6286544"/>
          </a:xfrm>
          <a:prstGeom prst="rect">
            <a:avLst/>
          </a:prstGeom>
          <a:noFill/>
        </p:spPr>
      </p:pic>
      <p:grpSp>
        <p:nvGrpSpPr>
          <p:cNvPr id="3" name="Группа 2"/>
          <p:cNvGrpSpPr/>
          <p:nvPr/>
        </p:nvGrpSpPr>
        <p:grpSpPr>
          <a:xfrm>
            <a:off x="5715008" y="428604"/>
            <a:ext cx="2428892" cy="2286016"/>
            <a:chOff x="5214942" y="634514"/>
            <a:chExt cx="2651512" cy="2294420"/>
          </a:xfrm>
        </p:grpSpPr>
        <p:pic>
          <p:nvPicPr>
            <p:cNvPr id="4" name="Picture 2" descr="E:\kartinki\windows картинки\desktop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14942" y="928670"/>
              <a:ext cx="2651512" cy="2000264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395727" y="634514"/>
              <a:ext cx="2048896" cy="785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err="1" smtClean="0">
                  <a:solidFill>
                    <a:srgbClr val="7030A0"/>
                  </a:solidFill>
                </a:rPr>
                <a:t>Системалык</a:t>
              </a:r>
              <a:r>
                <a:rPr lang="ru-RU" sz="2800" b="1" dirty="0" smtClean="0">
                  <a:solidFill>
                    <a:srgbClr val="7030A0"/>
                  </a:solidFill>
                </a:rPr>
                <a:t> </a:t>
              </a:r>
              <a:r>
                <a:rPr lang="ru-RU" sz="2800" b="1" dirty="0" err="1" smtClean="0">
                  <a:solidFill>
                    <a:srgbClr val="7030A0"/>
                  </a:solidFill>
                </a:rPr>
                <a:t>чөйрө</a:t>
              </a:r>
              <a:endParaRPr lang="ru-RU" sz="2800" b="1" dirty="0">
                <a:solidFill>
                  <a:srgbClr val="7030A0"/>
                </a:solidFill>
              </a:endParaRPr>
            </a:p>
          </p:txBody>
        </p:sp>
      </p:grpSp>
      <p:pic>
        <p:nvPicPr>
          <p:cNvPr id="6" name="Picture 7" descr="C:\Documents and Settings\kjunusaliev\Рабочий стол\brjyrb\microsoft_office_xp__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8371" y="1285860"/>
            <a:ext cx="1033702" cy="1111507"/>
          </a:xfrm>
          <a:prstGeom prst="rect">
            <a:avLst/>
          </a:prstGeom>
          <a:noFill/>
        </p:spPr>
      </p:pic>
      <p:pic>
        <p:nvPicPr>
          <p:cNvPr id="7" name="Picture 3" descr="C:\Documents and Settings\kjunusaliev\Рабочий стол\brjyrb\adobe_photoshops_____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1643050"/>
            <a:ext cx="942971" cy="889596"/>
          </a:xfrm>
          <a:prstGeom prst="rect">
            <a:avLst/>
          </a:prstGeom>
          <a:noFill/>
        </p:spPr>
      </p:pic>
      <p:pic>
        <p:nvPicPr>
          <p:cNvPr id="8" name="Picture 6" descr="C:\Documents and Settings\kjunusaliev\Рабочий стол\brjyrb\corel_draw__________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0232" y="1928802"/>
            <a:ext cx="1214436" cy="783064"/>
          </a:xfrm>
          <a:prstGeom prst="rect">
            <a:avLst/>
          </a:prstGeom>
          <a:noFill/>
        </p:spPr>
      </p:pic>
      <p:pic>
        <p:nvPicPr>
          <p:cNvPr id="9" name="Picture 5" descr="C:\Documents and Settings\kjunusaliev\Рабочий стол\brjyrb\apple_quicktime_x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1857364"/>
            <a:ext cx="952500" cy="923925"/>
          </a:xfrm>
          <a:prstGeom prst="rect">
            <a:avLst/>
          </a:prstGeom>
          <a:noFill/>
        </p:spPr>
      </p:pic>
      <p:pic>
        <p:nvPicPr>
          <p:cNvPr id="10" name="Picture 9" descr="C:\Documents and Settings\kjunusaliev\Рабочий стол\brjyrb\apple_itunes_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1857364"/>
            <a:ext cx="857250" cy="857250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142844" y="428604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Колдонмо</a:t>
            </a:r>
            <a:r>
              <a:rPr lang="ru-RU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ctr"/>
            <a:r>
              <a:rPr lang="ru-RU" sz="2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программалар</a:t>
            </a:r>
            <a:endParaRPr lang="ru-RU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Левая фигурная скобка 14"/>
          <p:cNvSpPr/>
          <p:nvPr/>
        </p:nvSpPr>
        <p:spPr>
          <a:xfrm rot="15893724">
            <a:off x="2569630" y="74563"/>
            <a:ext cx="3034399" cy="7074541"/>
          </a:xfrm>
          <a:prstGeom prst="leftBrace">
            <a:avLst>
              <a:gd name="adj1" fmla="val 8333"/>
              <a:gd name="adj2" fmla="val 51008"/>
            </a:avLst>
          </a:prstGeom>
          <a:ln w="984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 descr="komputeri-43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6182" y="4572008"/>
            <a:ext cx="121444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1566" y="2635269"/>
            <a:ext cx="7772400" cy="1470025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32" cy="6931026"/>
          </a:xfrm>
          <a:prstGeom prst="rect">
            <a:avLst/>
          </a:prstGeom>
          <a:noFill/>
        </p:spPr>
      </p:pic>
      <p:sp>
        <p:nvSpPr>
          <p:cNvPr id="5" name="Скругленный прямоугольник 4"/>
          <p:cNvSpPr/>
          <p:nvPr/>
        </p:nvSpPr>
        <p:spPr>
          <a:xfrm>
            <a:off x="1357290" y="428604"/>
            <a:ext cx="6429420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    </a:t>
            </a:r>
            <a:r>
              <a:rPr lang="ru-RU" sz="36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Системалык</a:t>
            </a:r>
            <a:r>
              <a:rPr lang="ru-RU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чөйрө</a:t>
            </a:r>
            <a:endParaRPr lang="ru-RU" sz="36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4348" y="1892015"/>
            <a:ext cx="85725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ru-RU" sz="28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Текст, таблица, </a:t>
            </a:r>
            <a:r>
              <a:rPr lang="ru-RU" sz="2800" b="1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Маал</a:t>
            </a:r>
            <a:r>
              <a:rPr lang="ru-RU" sz="28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. </a:t>
            </a:r>
            <a:r>
              <a:rPr lang="ru-RU" sz="2800" b="1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Базасы</a:t>
            </a:r>
            <a:r>
              <a:rPr lang="ru-RU" sz="28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ж.б.</a:t>
            </a:r>
            <a:endParaRPr lang="ru-RU" sz="2800" b="1" dirty="0">
              <a:solidFill>
                <a:schemeClr val="accent6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43042" y="1862142"/>
            <a:ext cx="81436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Р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астрдык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графика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28008" y="1862142"/>
            <a:ext cx="81436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Вектордук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 графика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26" name="Picture 2" descr="E:\kartinki\logotipyProgramm\microsoft_office_x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275" y="4975826"/>
            <a:ext cx="696891" cy="672530"/>
          </a:xfrm>
          <a:prstGeom prst="rect">
            <a:avLst/>
          </a:prstGeom>
          <a:noFill/>
        </p:spPr>
      </p:pic>
      <p:pic>
        <p:nvPicPr>
          <p:cNvPr id="1027" name="Picture 3" descr="E:\kartinki\logotipyProgramm\adobe_photoshops_____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2915" y="4974413"/>
            <a:ext cx="714380" cy="673943"/>
          </a:xfrm>
          <a:prstGeom prst="rect">
            <a:avLst/>
          </a:prstGeom>
          <a:noFill/>
        </p:spPr>
      </p:pic>
      <p:pic>
        <p:nvPicPr>
          <p:cNvPr id="1028" name="Picture 4" descr="E:\kartinki\logotipyProgramm\corel_draw_________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56570" y="5005414"/>
            <a:ext cx="857257" cy="649869"/>
          </a:xfrm>
          <a:prstGeom prst="rect">
            <a:avLst/>
          </a:prstGeom>
          <a:noFill/>
        </p:spPr>
      </p:pic>
      <p:pic>
        <p:nvPicPr>
          <p:cNvPr id="1029" name="Picture 5" descr="E:\kartinki\logotipyProgramm\apple_quicktime_x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27813" y="4917958"/>
            <a:ext cx="729348" cy="707468"/>
          </a:xfrm>
          <a:prstGeom prst="rect">
            <a:avLst/>
          </a:prstGeom>
          <a:noFill/>
        </p:spPr>
      </p:pic>
      <p:pic>
        <p:nvPicPr>
          <p:cNvPr id="1030" name="Picture 6" descr="E:\kartinki\logotipyProgramm\apple_itunes_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8992" y="4941126"/>
            <a:ext cx="785818" cy="707230"/>
          </a:xfrm>
          <a:prstGeom prst="rect">
            <a:avLst/>
          </a:prstGeom>
          <a:noFill/>
        </p:spPr>
      </p:pic>
      <p:pic>
        <p:nvPicPr>
          <p:cNvPr id="1031" name="Picture 7" descr="E:\kartinki\logotipyProgramm\adobe_reader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43504" y="4890247"/>
            <a:ext cx="928694" cy="789847"/>
          </a:xfrm>
          <a:prstGeom prst="rect">
            <a:avLst/>
          </a:prstGeom>
          <a:noFill/>
        </p:spPr>
      </p:pic>
      <p:pic>
        <p:nvPicPr>
          <p:cNvPr id="1032" name="Picture 8" descr="E:\kartinki\logotipyProgramm\winzip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99908" y="4931813"/>
            <a:ext cx="723574" cy="679308"/>
          </a:xfrm>
          <a:prstGeom prst="rect">
            <a:avLst/>
          </a:prstGeom>
          <a:noFill/>
        </p:spPr>
      </p:pic>
      <p:pic>
        <p:nvPicPr>
          <p:cNvPr id="1033" name="Picture 9" descr="E:\kartinki\logotipyProgramm\symantec_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996566" y="4915795"/>
            <a:ext cx="714380" cy="655091"/>
          </a:xfrm>
          <a:prstGeom prst="rect">
            <a:avLst/>
          </a:prstGeom>
          <a:noFill/>
        </p:spPr>
      </p:pic>
      <p:pic>
        <p:nvPicPr>
          <p:cNvPr id="1034" name="Picture 10" descr="E:\kartinki\logotipyProgramm\google_chromium.gi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42130" y="4915795"/>
            <a:ext cx="711178" cy="680915"/>
          </a:xfrm>
          <a:prstGeom prst="rect">
            <a:avLst/>
          </a:prstGeom>
          <a:noFill/>
        </p:spPr>
      </p:pic>
      <p:sp>
        <p:nvSpPr>
          <p:cNvPr id="24" name="Прямоугольник 23"/>
          <p:cNvSpPr/>
          <p:nvPr/>
        </p:nvSpPr>
        <p:spPr>
          <a:xfrm>
            <a:off x="3417300" y="1862142"/>
            <a:ext cx="81436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Музыка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302266" y="1862142"/>
            <a:ext cx="81436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Видео, музыка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187232" y="1862142"/>
            <a:ext cx="81436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Электрондук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китеп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окуу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072198" y="1862142"/>
            <a:ext cx="81436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Архивдөөчү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943309" y="1862142"/>
            <a:ext cx="81436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Антивирус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815745" y="1862142"/>
            <a:ext cx="81436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Интернет браузер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35" name="Picture 11" descr="E:\kartinki\logotipyProgramm\microsoft_windows_vista__.gi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500166" y="428604"/>
            <a:ext cx="642942" cy="571498"/>
          </a:xfrm>
          <a:prstGeom prst="rect">
            <a:avLst/>
          </a:prstGeom>
          <a:noFill/>
        </p:spPr>
      </p:pic>
      <p:sp>
        <p:nvSpPr>
          <p:cNvPr id="31" name="Блок-схема: данные 30"/>
          <p:cNvSpPr/>
          <p:nvPr/>
        </p:nvSpPr>
        <p:spPr>
          <a:xfrm>
            <a:off x="571472" y="1214422"/>
            <a:ext cx="8215370" cy="500066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err="1" smtClean="0"/>
              <a:t>Колдонмо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программалар</a:t>
            </a:r>
            <a:endParaRPr lang="ru-RU" sz="2800" b="1" dirty="0"/>
          </a:p>
        </p:txBody>
      </p:sp>
      <p:sp>
        <p:nvSpPr>
          <p:cNvPr id="34" name="Блок-схема: данные 33"/>
          <p:cNvSpPr/>
          <p:nvPr/>
        </p:nvSpPr>
        <p:spPr>
          <a:xfrm>
            <a:off x="571472" y="5715016"/>
            <a:ext cx="8215370" cy="500066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чөйрө</a:t>
            </a:r>
            <a:endParaRPr lang="ru-RU" sz="28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Стрелка вниз 34"/>
          <p:cNvSpPr/>
          <p:nvPr/>
        </p:nvSpPr>
        <p:spPr>
          <a:xfrm>
            <a:off x="1071538" y="1714488"/>
            <a:ext cx="142876" cy="21431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низ 35"/>
          <p:cNvSpPr/>
          <p:nvPr/>
        </p:nvSpPr>
        <p:spPr>
          <a:xfrm>
            <a:off x="1928794" y="1714488"/>
            <a:ext cx="142876" cy="21431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низ 36"/>
          <p:cNvSpPr/>
          <p:nvPr/>
        </p:nvSpPr>
        <p:spPr>
          <a:xfrm>
            <a:off x="2857488" y="1714488"/>
            <a:ext cx="142876" cy="21431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низ 37"/>
          <p:cNvSpPr/>
          <p:nvPr/>
        </p:nvSpPr>
        <p:spPr>
          <a:xfrm>
            <a:off x="3714744" y="1714488"/>
            <a:ext cx="142876" cy="21431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низ 38"/>
          <p:cNvSpPr/>
          <p:nvPr/>
        </p:nvSpPr>
        <p:spPr>
          <a:xfrm>
            <a:off x="4572000" y="1714488"/>
            <a:ext cx="142876" cy="21431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низ 39"/>
          <p:cNvSpPr/>
          <p:nvPr/>
        </p:nvSpPr>
        <p:spPr>
          <a:xfrm>
            <a:off x="5500694" y="1714488"/>
            <a:ext cx="142876" cy="21431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>
          <a:xfrm>
            <a:off x="6357950" y="1714488"/>
            <a:ext cx="142876" cy="21431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низ 41"/>
          <p:cNvSpPr/>
          <p:nvPr/>
        </p:nvSpPr>
        <p:spPr>
          <a:xfrm>
            <a:off x="7143768" y="1714488"/>
            <a:ext cx="142876" cy="21431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низ 42"/>
          <p:cNvSpPr/>
          <p:nvPr/>
        </p:nvSpPr>
        <p:spPr>
          <a:xfrm>
            <a:off x="8072462" y="1428736"/>
            <a:ext cx="142876" cy="500066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низ 43"/>
          <p:cNvSpPr/>
          <p:nvPr/>
        </p:nvSpPr>
        <p:spPr>
          <a:xfrm>
            <a:off x="1071538" y="5572140"/>
            <a:ext cx="142876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низ 44"/>
          <p:cNvSpPr/>
          <p:nvPr/>
        </p:nvSpPr>
        <p:spPr>
          <a:xfrm>
            <a:off x="1928794" y="5572140"/>
            <a:ext cx="142876" cy="2143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 вниз 45"/>
          <p:cNvSpPr/>
          <p:nvPr/>
        </p:nvSpPr>
        <p:spPr>
          <a:xfrm>
            <a:off x="2857488" y="5572140"/>
            <a:ext cx="142876" cy="2143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 вниз 46"/>
          <p:cNvSpPr/>
          <p:nvPr/>
        </p:nvSpPr>
        <p:spPr>
          <a:xfrm>
            <a:off x="3714744" y="5572140"/>
            <a:ext cx="142876" cy="2143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низ 47"/>
          <p:cNvSpPr/>
          <p:nvPr/>
        </p:nvSpPr>
        <p:spPr>
          <a:xfrm>
            <a:off x="4572000" y="5572140"/>
            <a:ext cx="142876" cy="2143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низ 48"/>
          <p:cNvSpPr/>
          <p:nvPr/>
        </p:nvSpPr>
        <p:spPr>
          <a:xfrm>
            <a:off x="5500694" y="5572140"/>
            <a:ext cx="142876" cy="2143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низ 49"/>
          <p:cNvSpPr/>
          <p:nvPr/>
        </p:nvSpPr>
        <p:spPr>
          <a:xfrm>
            <a:off x="6357950" y="5572140"/>
            <a:ext cx="142876" cy="2143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трелка вниз 50"/>
          <p:cNvSpPr/>
          <p:nvPr/>
        </p:nvSpPr>
        <p:spPr>
          <a:xfrm>
            <a:off x="7143768" y="5572140"/>
            <a:ext cx="142876" cy="2143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 вниз 51"/>
          <p:cNvSpPr/>
          <p:nvPr/>
        </p:nvSpPr>
        <p:spPr>
          <a:xfrm>
            <a:off x="8072462" y="5572140"/>
            <a:ext cx="142876" cy="2143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Двойная стрелка вверх/вниз 52"/>
          <p:cNvSpPr/>
          <p:nvPr/>
        </p:nvSpPr>
        <p:spPr>
          <a:xfrm>
            <a:off x="4500562" y="928670"/>
            <a:ext cx="214314" cy="357190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0"/>
                            </p:stCondLst>
                            <p:childTnLst>
                              <p:par>
                                <p:cTn id="1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000"/>
                            </p:stCondLst>
                            <p:childTnLst>
                              <p:par>
                                <p:cTn id="1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7000"/>
                            </p:stCondLst>
                            <p:childTnLst>
                              <p:par>
                                <p:cTn id="1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8000"/>
                            </p:stCondLst>
                            <p:childTnLst>
                              <p:par>
                                <p:cTn id="1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9000"/>
                            </p:stCondLst>
                            <p:childTnLst>
                              <p:par>
                                <p:cTn id="1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1" grpId="0" animBg="1"/>
      <p:bldP spid="34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Скругленный прямоугольник 4"/>
          <p:cNvSpPr/>
          <p:nvPr/>
        </p:nvSpPr>
        <p:spPr>
          <a:xfrm>
            <a:off x="642910" y="571480"/>
            <a:ext cx="8215370" cy="5715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Колдонуучу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программалоого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көз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карандысыз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ар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кандай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информациялардын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түрлөрү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менен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иштей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ала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турган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атайын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багытта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жазылган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программа </a:t>
            </a:r>
            <a:r>
              <a:rPr lang="ru-RU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колдонмо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прикладдык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программалык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жабдылыш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же </a:t>
            </a:r>
            <a:r>
              <a:rPr lang="ru-RU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тиркеме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аталат</a:t>
            </a:r>
            <a:endParaRPr lang="ru-RU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8662" y="1643050"/>
            <a:ext cx="6643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Буларды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i="1" dirty="0" err="1" smtClean="0">
                <a:latin typeface="Burkut" pitchFamily="34" charset="0"/>
                <a:cs typeface="Burkut" pitchFamily="34" charset="0"/>
              </a:rPr>
              <a:t>жалпы</a:t>
            </a:r>
            <a:r>
              <a:rPr lang="ru-RU" sz="3600" i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i="1" dirty="0" err="1" smtClean="0">
                <a:latin typeface="Burkut" pitchFamily="34" charset="0"/>
                <a:cs typeface="Burkut" pitchFamily="34" charset="0"/>
              </a:rPr>
              <a:t>арналыштагы</a:t>
            </a:r>
            <a:r>
              <a:rPr lang="ru-RU" sz="3600" i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i="1" dirty="0" err="1" smtClean="0">
                <a:latin typeface="Burkut" pitchFamily="34" charset="0"/>
                <a:cs typeface="Burkut" pitchFamily="34" charset="0"/>
              </a:rPr>
              <a:t>тиркемелер</a:t>
            </a:r>
            <a:r>
              <a:rPr lang="ru-RU" sz="3600" i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i="1" dirty="0" err="1" smtClean="0">
                <a:latin typeface="Burkut" pitchFamily="34" charset="0"/>
                <a:cs typeface="Burkut" pitchFamily="34" charset="0"/>
              </a:rPr>
              <a:t>жана</a:t>
            </a:r>
            <a:r>
              <a:rPr lang="ru-RU" sz="3600" i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i="1" dirty="0" err="1" smtClean="0">
                <a:latin typeface="Burkut" pitchFamily="34" charset="0"/>
                <a:cs typeface="Burkut" pitchFamily="34" charset="0"/>
              </a:rPr>
              <a:t>атайын</a:t>
            </a:r>
            <a:r>
              <a:rPr lang="ru-RU" sz="3600" i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i="1" dirty="0" err="1" smtClean="0">
                <a:latin typeface="Burkut" pitchFamily="34" charset="0"/>
                <a:cs typeface="Burkut" pitchFamily="34" charset="0"/>
              </a:rPr>
              <a:t>арналыштагы</a:t>
            </a:r>
            <a:r>
              <a:rPr lang="ru-RU" sz="3600" i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i="1" dirty="0" err="1" smtClean="0">
                <a:latin typeface="Burkut" pitchFamily="34" charset="0"/>
                <a:cs typeface="Burkut" pitchFamily="34" charset="0"/>
              </a:rPr>
              <a:t>тиркемелер</a:t>
            </a:r>
            <a:r>
              <a:rPr lang="ru-RU" sz="3600" i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i="1" dirty="0" err="1" smtClean="0">
                <a:latin typeface="Burkut" pitchFamily="34" charset="0"/>
                <a:cs typeface="Burkut" pitchFamily="34" charset="0"/>
              </a:rPr>
              <a:t>деп</a:t>
            </a:r>
            <a:r>
              <a:rPr lang="ru-RU" sz="3600" i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i="1" dirty="0" err="1" smtClean="0">
                <a:latin typeface="Burkut" pitchFamily="34" charset="0"/>
                <a:cs typeface="Burkut" pitchFamily="34" charset="0"/>
              </a:rPr>
              <a:t>айырмалашат</a:t>
            </a:r>
            <a:r>
              <a:rPr lang="ru-RU" sz="3600" i="1" dirty="0" smtClean="0">
                <a:latin typeface="Burkut" pitchFamily="34" charset="0"/>
                <a:cs typeface="Burkut" pitchFamily="34" charset="0"/>
              </a:rPr>
              <a:t>.</a:t>
            </a:r>
            <a:endParaRPr lang="ru-RU" sz="3600" dirty="0">
              <a:latin typeface="Burkut" pitchFamily="34" charset="0"/>
              <a:cs typeface="Burku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177</Words>
  <Application>Microsoft Office PowerPoint</Application>
  <PresentationFormat>Экран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A97_Oktom_Times</vt:lpstr>
      <vt:lpstr>Arial</vt:lpstr>
      <vt:lpstr>Burkut</vt:lpstr>
      <vt:lpstr>Calibri</vt:lpstr>
      <vt:lpstr>Times New Roman</vt:lpstr>
      <vt:lpstr>Тема Office</vt:lpstr>
      <vt:lpstr>Компьютердин программалык жабдылышы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Компьютердин программалык жабдылышы</dc:title>
  <dc:creator>1212</dc:creator>
  <cp:lastModifiedBy>Шайыр</cp:lastModifiedBy>
  <cp:revision>14</cp:revision>
  <dcterms:created xsi:type="dcterms:W3CDTF">2018-09-18T15:17:00Z</dcterms:created>
  <dcterms:modified xsi:type="dcterms:W3CDTF">2021-09-27T14:39:17Z</dcterms:modified>
</cp:coreProperties>
</file>