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02381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915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13850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16384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15395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7050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93043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19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364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937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5253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3075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8614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390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4995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5754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4EA3-2E20-4D4A-8B8E-671DDB25FF8E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440944-50C3-40B5-A0A0-5EF0B2C9A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1366" y="2078994"/>
            <a:ext cx="9020908" cy="1646302"/>
          </a:xfrm>
        </p:spPr>
        <p:txBody>
          <a:bodyPr/>
          <a:lstStyle/>
          <a:p>
            <a:r>
              <a:rPr lang="ky-KG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Логикалык туюнтмалар жана амалдар</a:t>
            </a:r>
            <a:endParaRPr lang="ru-RU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y-K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8-класс </a:t>
            </a:r>
          </a:p>
          <a:p>
            <a:r>
              <a:rPr lang="ky-K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</a:t>
            </a:r>
            <a:endParaRPr lang="ky-KG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31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" y="66173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82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" y="5895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0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62564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5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51735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94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55345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06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1" y="64970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7751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3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" y="55345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9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6548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0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4" y="58954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5895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77002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8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5345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6</Words>
  <Application>Microsoft Office PowerPoint</Application>
  <PresentationFormat>Широкоэкранный</PresentationFormat>
  <Paragraphs>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Грань</vt:lpstr>
      <vt:lpstr>Логикалык туюнтмалар жана амалдар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Логикалык туюнтмалар жана амалдар</dc:title>
  <dc:creator>Шайыр</dc:creator>
  <cp:lastModifiedBy>Oma</cp:lastModifiedBy>
  <cp:revision>3</cp:revision>
  <dcterms:created xsi:type="dcterms:W3CDTF">2021-09-15T00:55:44Z</dcterms:created>
  <dcterms:modified xsi:type="dcterms:W3CDTF">2023-04-28T19:48:11Z</dcterms:modified>
</cp:coreProperties>
</file>