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МААЛЫМАТТЫК САБАТТУУЛУК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9-КЛАСС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0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4" y="625642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0157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0157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9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0157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01578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6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94" y="58954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</Words>
  <Application>Microsoft Office PowerPoint</Application>
  <PresentationFormat>Широкоэкранный</PresentationFormat>
  <Paragraphs>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Натуральные материалы</vt:lpstr>
      <vt:lpstr>МААЛЫМАТТЫК САБАТТУУЛУК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МААЛЫМАТТЫК САБАТТУУЛУК</dc:title>
  <dc:creator>Шайыр</dc:creator>
  <cp:lastModifiedBy>Шайыр</cp:lastModifiedBy>
  <cp:revision>1</cp:revision>
  <dcterms:created xsi:type="dcterms:W3CDTF">2021-09-21T15:48:10Z</dcterms:created>
  <dcterms:modified xsi:type="dcterms:W3CDTF">2021-09-21T15:53:15Z</dcterms:modified>
</cp:coreProperties>
</file>