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2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5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56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96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8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98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299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7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482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3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CA496-E3D8-489C-8725-3F2817FBFAEC}" type="datetimeFigureOut">
              <a:rPr lang="ru-RU" smtClean="0"/>
              <a:pPr/>
              <a:t>26.09.2021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998D-F265-45EC-A76C-2554F04D7E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6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223627" y="692696"/>
            <a:ext cx="6696744" cy="1080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Сабактын темасы:</a:t>
            </a:r>
            <a:endParaRPr lang="ru-RU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71600" y="2636912"/>
            <a:ext cx="7416824" cy="17281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Маалыматтык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процесстер</a:t>
            </a:r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1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3 Информацияны берүү &#10;Информациянын &#10;булагы &#10;Информацияны &#10;кабыл алгыч &#10;Байланыш &#10;каналы &#10;Информациянын &#10;булагы &#10;Коддоочу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1621" cy="686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Байланыш &#10;каналы &#10;Уах, сонун &#10;жыпар жыт &#10;Аба &#10;экен! &#10;Булак &#10;Коддоо &#10;Берүү &#10;Маалым. &#10;иштетүү &#10;Кабыл &#10;алуу &#10;Кодду &#10;жандыруу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245"/>
            <a:ext cx="9152420" cy="687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17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1-суроо &#10;Жогорудагы алфавиттик маалымат бизге кандай &#10;формада берилип жатат? &#10;1 &#10;Сигналдар &#10;2 4 &#10;Тексттик &#10;Графикалык &#10;Сим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3" y="-4504"/>
            <a:ext cx="9176925" cy="688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4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4 Информацияны сактоо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80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5 Информацияны издөө &#10;Информацияны издөө ыкмалары &#10; Түздөн-түз байкоо жүргүзүү &#10; Атайын адистер менен маектешүү &#10; Тиеше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Дарек жазуучу сапча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" y="-2660"/>
            <a:ext cx="9137996" cy="686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404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6 Информацияны коргоо &#10;Информацияны коргоо &#10;ыкмалары: &#10;1) Маалыматка кирүү &#10;мүмкүнчүлүгүн текшерүү &#10;2) Маалыматка кирүү &#10;м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38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Шифр –бул мыйзамсыз колдонуучу- &#10;лардан сактаныш үчүн маалыматты &#10;өзгөртүп түзүүгө арналган &#10;“жашыруун код” &#10;Ал эми шифрды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8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8827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1-суроо &#10;1 Гбайт(Гб) та болжол менен канча &#10;Кбайт(Кб) бар? &#10;1 &#10;1 000 000 000 &#10;2 4 &#10;1 000 &#10;1 00 000 &#10;1 000 000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16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54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1-суроо &#10;Эгерде ар бир символ бир байтка &#10;барабар болсо, анда &#10;«сен азаматсың» деген маалыматты &#10;канча байт менен кодго ай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7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 Адамдын информациялык ишмердүүлүгү &#10;жөнүндө жалпы түшүнүк аласыңар &#10;Адамдын информацияны иштетүү &#10;жөндөмдүүлүгүн көрөсү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27" y="0"/>
            <a:ext cx="9170927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8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Υй тапшырма &#10;Υйгө тапшырма мындай, Υйдөн ар &#10;бириңер өзүңөр Морзе же Лейбницке &#10;окшоп маалыматты кодго айландыруу &#10;ыкмасын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309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адамдын информациялык ишмердуулуг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4" y="-13886"/>
            <a:ext cx="9152948" cy="687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6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адамдын информациялык ишмердуулуг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17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адамдын информациялык ишмердуулуг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219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0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Адамдын информациялык ишмердүүлүгү &#10;Информацияны чогултуу &#10;Информацияны иштетүү &#10;Информацияны берүү &#10;Информацияны сактоо &#10;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88" y="-24578"/>
            <a:ext cx="9167188" cy="688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1 Информацияны чогултуу &#10;Биздин эрага чейин 2-кылымда тургузулган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9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Тараза Штангенциркуль Саат Амперметр &#10;Эл. &#10;Эсептегич Сызгыч Термометр &#10;Мая цив. &#10;календары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2 Информацияны иштетүү &#10;Информацияны &#10;аңдабастан &#10;иштетүү &#10;Информацияны &#10;аңдоо менен &#10;иштетүү &#10;Түпкү аң &#10;сезимде &#10;(подсозн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4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Информацияны аңдабастан &#10;иштетүү &#10;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779"/>
            <a:ext cx="9144000" cy="686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96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Информацияны аңдоо менен &#10;иштетүү &#10;Кирүүчү информация Иштетүү Чыгуучу информация &#10;6 &#10;4 &#10;2 &#10;0 &#10;Катего… &#10;Катего… &#10;Катего… &#10;К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1 Кун 4 Меркурий 7 Сатурн &#10;2 Ай 5 Юпитер 8 Уран &#10;3 Марс 6 Венера 9 Нептун &#10;20.02.1978----2+2+1+9+7+8=29-----2+9=11----1+1=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4979" cy="688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8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</Words>
  <Application>Microsoft Office PowerPoint</Application>
  <PresentationFormat>Экран (4:3)</PresentationFormat>
  <Paragraphs>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adi</dc:creator>
  <cp:lastModifiedBy>Шайыр</cp:lastModifiedBy>
  <cp:revision>4</cp:revision>
  <dcterms:created xsi:type="dcterms:W3CDTF">2015-10-10T05:52:11Z</dcterms:created>
  <dcterms:modified xsi:type="dcterms:W3CDTF">2021-09-26T15:01:33Z</dcterms:modified>
</cp:coreProperties>
</file>