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57" r:id="rId5"/>
    <p:sldId id="269" r:id="rId6"/>
    <p:sldId id="262" r:id="rId7"/>
    <p:sldId id="266" r:id="rId8"/>
    <p:sldId id="267" r:id="rId9"/>
    <p:sldId id="268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2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75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39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3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1324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848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657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5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99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34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40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13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97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8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69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1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5C9B6-5863-43F6-AE34-30701BC3DCDA}" type="datetimeFigureOut">
              <a:rPr lang="ru-RU" smtClean="0"/>
              <a:t>08.02.2022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10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1%D0%B0%D0%BB%D0%BB%D0%BE%D0%BD" TargetMode="External"/><Relationship Id="rId2" Type="http://schemas.openxmlformats.org/officeDocument/2006/relationships/hyperlink" Target="https://ru.wikipedia.org/w/index.php?title=%D0%93%D0%B0%D0%B7%D0%BE%D0%B2%D1%8B%D0%B9_%D0%BA%D0%B0%D1%80%D1%82%D1%80%D0%B8%D0%B4%D0%B6&amp;action=edit&amp;redlink=1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u.wikipedia.org/wiki/%D0%9A%D0%B0%D1%80%D1%82%D1%83%D1%88_(%D0%B7%D0%BD%D0%B0%D1%87%D0%B5%D0%BD%D0%B8%D1%8F)" TargetMode="External"/><Relationship Id="rId4" Type="http://schemas.openxmlformats.org/officeDocument/2006/relationships/hyperlink" Target="https://ru.wikipedia.org/wiki/%D0%91%D0%B8%D0%B2%D0%B0%D1%87%D0%BD%D0%BE%D0%B5_%D1%81%D0%BD%D0%B0%D1%80%D1%8F%D0%B6%D0%B5%D0%BD%D0%B8%D0%B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4324" y="521821"/>
            <a:ext cx="10772775" cy="109689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Сабактын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>
                <a:solidFill>
                  <a:srgbClr val="FF0000"/>
                </a:solidFill>
                <a:latin typeface="A97_Oktom_Times" panose="02020500000000000000" pitchFamily="18" charset="0"/>
              </a:rPr>
              <a:t>максаты</a:t>
            </a:r>
            <a:r>
              <a:rPr lang="en-US" sz="32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endParaRPr lang="ky-KG" sz="3200" b="1" dirty="0">
              <a:solidFill>
                <a:srgbClr val="FF0000"/>
              </a:solidFill>
              <a:latin typeface="A97_Oktom_Times" panose="02020500000000000000" pitchFamily="18" charset="0"/>
            </a:endParaRPr>
          </a:p>
          <a:p>
            <a:pPr algn="l"/>
            <a:r>
              <a:rPr lang="ky-KG" sz="32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   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Билим берүүчүлүк</a:t>
            </a:r>
            <a:r>
              <a:rPr lang="en-US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                                      </a:t>
            </a:r>
            <a:endParaRPr lang="ky-KG" sz="20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l"/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   </a:t>
            </a:r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  Өнүктүрүүчүлүк</a:t>
            </a:r>
            <a:r>
              <a:rPr lang="en-US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ОС нын түрлөрү жана ОСны орнотуу жөнүндө </a:t>
            </a:r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маалымат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      </a:t>
            </a:r>
          </a:p>
          <a:p>
            <a:pPr algn="l"/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                                                                           аласыңар</a:t>
            </a:r>
            <a:endParaRPr lang="ky-KG" sz="20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l"/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     Тарбия 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берүүчүлүк</a:t>
            </a:r>
            <a:r>
              <a:rPr lang="en-US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ОС иштеши аркылуу иретүүлүккө, сарамжалдуулукка,</a:t>
            </a:r>
          </a:p>
          <a:p>
            <a:pPr algn="l"/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т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ыкан жана удаалаш жумуш аткарууга тарбияланасыңар.</a:t>
            </a:r>
          </a:p>
          <a:p>
            <a:pPr algn="l"/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Күтүлүүчү натыйжа</a:t>
            </a:r>
            <a:r>
              <a:rPr lang="en-US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Компьютерге ОС орнотуунү үйрөнүү.</a:t>
            </a:r>
            <a:endParaRPr lang="ky-KG" sz="20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l"/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Көрсөткүчтөр</a:t>
            </a:r>
            <a:r>
              <a:rPr lang="en-US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ОСнын иштөө тартибин так билип үйрөнүшөт.</a:t>
            </a:r>
            <a:endParaRPr lang="ky-KG" sz="20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l"/>
            <a:endParaRPr lang="ky-KG" sz="20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l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963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8479" y="385762"/>
            <a:ext cx="7766936" cy="564685"/>
          </a:xfrm>
        </p:spPr>
        <p:txBody>
          <a:bodyPr/>
          <a:lstStyle/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Эсиңе тут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7252" y="950447"/>
            <a:ext cx="9489390" cy="1096899"/>
          </a:xfrm>
        </p:spPr>
        <p:txBody>
          <a:bodyPr>
            <a:noAutofit/>
          </a:bodyPr>
          <a:lstStyle/>
          <a:p>
            <a:pPr algn="ctr"/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Компьютердеги ОСнын иштеши биздин орнотуп жаткан системага көз каранды (байланыштуу)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329166" y="2047346"/>
            <a:ext cx="10813521" cy="40816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y-KG" sz="24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Төмөндөгү кодду эч качан унутпагыла!</a:t>
            </a:r>
          </a:p>
          <a:p>
            <a:pPr algn="ctr"/>
            <a:r>
              <a:rPr lang="en-US" sz="24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%temp% - </a:t>
            </a:r>
            <a:r>
              <a:rPr lang="ky-KG" sz="2400" dirty="0" smtClean="0">
                <a:solidFill>
                  <a:schemeClr val="tx1"/>
                </a:solidFill>
                <a:latin typeface="A97_Oktom_Times" panose="02020500000000000000" pitchFamily="18" charset="0"/>
              </a:rPr>
              <a:t>Компьютердеги убактылуу иштеп жаткан прог.нын мусору</a:t>
            </a:r>
            <a:endParaRPr lang="en-US" sz="2400" dirty="0" smtClean="0">
              <a:solidFill>
                <a:schemeClr val="tx1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en-US" sz="2400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Chkdsk</a:t>
            </a:r>
            <a:r>
              <a:rPr lang="ky-KG" sz="24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- </a:t>
            </a:r>
            <a:r>
              <a:rPr lang="ky-KG" altLang="ru-RU" sz="2400" dirty="0" smtClean="0">
                <a:solidFill>
                  <a:srgbClr val="202124"/>
                </a:solidFill>
                <a:latin typeface="A97_Oktom_Times" panose="02020500000000000000" pitchFamily="18" charset="0"/>
              </a:rPr>
              <a:t>Текшерүү </a:t>
            </a:r>
            <a:r>
              <a:rPr lang="ky-KG" altLang="ru-RU" sz="2400" dirty="0">
                <a:solidFill>
                  <a:srgbClr val="202124"/>
                </a:solidFill>
                <a:latin typeface="A97_Oktom_Times" panose="02020500000000000000" pitchFamily="18" charset="0"/>
              </a:rPr>
              <a:t>диски – DOS жана Microsoft Windows </a:t>
            </a:r>
            <a:r>
              <a:rPr lang="ky-KG" altLang="ru-RU" sz="2400" dirty="0" smtClean="0">
                <a:solidFill>
                  <a:srgbClr val="202124"/>
                </a:solidFill>
                <a:latin typeface="A97_Oktom_Times" panose="02020500000000000000" pitchFamily="18" charset="0"/>
              </a:rPr>
              <a:t>операциялык </a:t>
            </a:r>
            <a:r>
              <a:rPr lang="ky-KG" altLang="ru-RU" sz="2400" dirty="0">
                <a:solidFill>
                  <a:srgbClr val="202124"/>
                </a:solidFill>
                <a:latin typeface="A97_Oktom_Times" panose="02020500000000000000" pitchFamily="18" charset="0"/>
              </a:rPr>
              <a:t>системаларындагы стандарттык </a:t>
            </a:r>
            <a:r>
              <a:rPr lang="ky-KG" altLang="ru-RU" sz="2400" dirty="0" smtClean="0">
                <a:solidFill>
                  <a:srgbClr val="202124"/>
                </a:solidFill>
                <a:latin typeface="A97_Oktom_Times" panose="02020500000000000000" pitchFamily="18" charset="0"/>
              </a:rPr>
              <a:t>тиркеме </a:t>
            </a:r>
            <a:r>
              <a:rPr lang="ky-KG" altLang="ru-RU" sz="2400" dirty="0">
                <a:solidFill>
                  <a:srgbClr val="202124"/>
                </a:solidFill>
                <a:latin typeface="A97_Oktom_Times" panose="02020500000000000000" pitchFamily="18" charset="0"/>
              </a:rPr>
              <a:t>ал катуу дискти же дискетти файл тутумундагы каталарды </a:t>
            </a:r>
            <a:r>
              <a:rPr lang="ky-KG" altLang="ru-RU" sz="2400" dirty="0" smtClean="0">
                <a:solidFill>
                  <a:srgbClr val="202124"/>
                </a:solidFill>
                <a:latin typeface="A97_Oktom_Times" panose="02020500000000000000" pitchFamily="18" charset="0"/>
              </a:rPr>
              <a:t>текшерет.</a:t>
            </a:r>
            <a:endParaRPr lang="en-US" sz="2400" dirty="0" smtClean="0">
              <a:solidFill>
                <a:srgbClr val="0070C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en-US" sz="2400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Msconfig</a:t>
            </a:r>
            <a:r>
              <a:rPr lang="ky-KG" sz="24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- </a:t>
            </a:r>
            <a:r>
              <a:rPr lang="ky-KG" altLang="ru-RU" sz="2400" dirty="0">
                <a:solidFill>
                  <a:srgbClr val="202124"/>
                </a:solidFill>
                <a:latin typeface="A97_Oktom_Times" panose="02020500000000000000" pitchFamily="18" charset="0"/>
              </a:rPr>
              <a:t>(Системанын конфигурациясы) </a:t>
            </a:r>
            <a:r>
              <a:rPr lang="ky-KG" altLang="ru-RU" sz="2400" dirty="0" smtClean="0">
                <a:solidFill>
                  <a:srgbClr val="202124"/>
                </a:solidFill>
                <a:latin typeface="A97_Oktom_Times" panose="02020500000000000000" pitchFamily="18" charset="0"/>
              </a:rPr>
              <a:t>-</a:t>
            </a:r>
            <a:r>
              <a:rPr lang="ky-KG" altLang="ru-RU" sz="2400" dirty="0">
                <a:solidFill>
                  <a:srgbClr val="202124"/>
                </a:solidFill>
                <a:latin typeface="A97_Oktom_Times" panose="02020500000000000000" pitchFamily="18" charset="0"/>
              </a:rPr>
              <a:t>баштоо программаларын жана Windows старттарын башкаруу үчүн утилит</a:t>
            </a:r>
            <a:r>
              <a:rPr lang="ky-KG" altLang="ru-RU" sz="2400" dirty="0" smtClean="0">
                <a:solidFill>
                  <a:srgbClr val="202124"/>
                </a:solidFill>
                <a:latin typeface="A97_Oktom_Times" panose="02020500000000000000" pitchFamily="18" charset="0"/>
              </a:rPr>
              <a:t> </a:t>
            </a:r>
            <a:endParaRPr lang="en-US" sz="2400" dirty="0" smtClean="0">
              <a:solidFill>
                <a:srgbClr val="0070C0"/>
              </a:solidFill>
              <a:latin typeface="A97_Oktom_Times" panose="02020500000000000000" pitchFamily="18" charset="0"/>
            </a:endParaRPr>
          </a:p>
          <a:p>
            <a:pPr lvl="0" algn="ctr"/>
            <a:r>
              <a:rPr lang="en-US" sz="2400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Dxdiag</a:t>
            </a:r>
            <a:r>
              <a:rPr lang="ky-KG" sz="24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- </a:t>
            </a:r>
            <a:r>
              <a:rPr lang="ky-KG" altLang="ru-RU" sz="2400" dirty="0">
                <a:solidFill>
                  <a:srgbClr val="202124"/>
                </a:solidFill>
                <a:latin typeface="A97_Oktom_Times" panose="02020500000000000000" pitchFamily="18" charset="0"/>
              </a:rPr>
              <a:t>Чыныгы </a:t>
            </a:r>
            <a:r>
              <a:rPr lang="ky-KG" altLang="ru-RU" sz="2400" dirty="0" smtClean="0">
                <a:solidFill>
                  <a:srgbClr val="202124"/>
                </a:solidFill>
                <a:latin typeface="A97_Oktom_Times" panose="02020500000000000000" pitchFamily="18" charset="0"/>
              </a:rPr>
              <a:t>dxdiag.exe </a:t>
            </a:r>
            <a:r>
              <a:rPr lang="ky-KG" altLang="ru-RU" sz="2400" dirty="0">
                <a:solidFill>
                  <a:srgbClr val="202124"/>
                </a:solidFill>
                <a:latin typeface="A97_Oktom_Times" panose="02020500000000000000" pitchFamily="18" charset="0"/>
              </a:rPr>
              <a:t>файлы Microsoft тарабынан иштелип чыккан Microsoft Windows </a:t>
            </a:r>
            <a:r>
              <a:rPr lang="ky-KG" altLang="ru-RU" sz="2400" dirty="0" smtClean="0">
                <a:solidFill>
                  <a:srgbClr val="202124"/>
                </a:solidFill>
                <a:latin typeface="A97_Oktom_Times" panose="02020500000000000000" pitchFamily="18" charset="0"/>
              </a:rPr>
              <a:t>программасынын </a:t>
            </a:r>
            <a:r>
              <a:rPr lang="ky-KG" altLang="ru-RU" sz="2400" dirty="0">
                <a:solidFill>
                  <a:srgbClr val="202124"/>
                </a:solidFill>
                <a:latin typeface="A97_Oktom_Times" panose="02020500000000000000" pitchFamily="18" charset="0"/>
              </a:rPr>
              <a:t>курамдык бөлүгү болуп саналат.</a:t>
            </a:r>
            <a:r>
              <a:rPr lang="ky-KG" altLang="ru-RU" sz="2400" dirty="0">
                <a:solidFill>
                  <a:schemeClr val="tx1"/>
                </a:solidFill>
                <a:latin typeface="A97_Oktom_Times" panose="02020500000000000000" pitchFamily="18" charset="0"/>
              </a:rPr>
              <a:t> </a:t>
            </a:r>
          </a:p>
          <a:p>
            <a:pPr algn="ctr"/>
            <a:r>
              <a:rPr lang="ky-KG" altLang="ru-RU" sz="2400" dirty="0" smtClean="0">
                <a:solidFill>
                  <a:srgbClr val="202124"/>
                </a:solidFill>
                <a:latin typeface="A97_Oktom_Times" panose="02020500000000000000" pitchFamily="18" charset="0"/>
              </a:rPr>
              <a:t> </a:t>
            </a:r>
            <a:endParaRPr lang="en-US" sz="2400" dirty="0" smtClean="0">
              <a:solidFill>
                <a:srgbClr val="0070C0"/>
              </a:solidFill>
              <a:latin typeface="A97_Oktom_Times" panose="02020500000000000000" pitchFamily="18" charset="0"/>
            </a:endParaRPr>
          </a:p>
          <a:p>
            <a:pPr algn="ctr"/>
            <a:endParaRPr lang="ru-RU" sz="2400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y-KG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736733"/>
            <a:ext cx="9144000" cy="1096899"/>
          </a:xfrm>
        </p:spPr>
        <p:txBody>
          <a:bodyPr>
            <a:noAutofit/>
          </a:bodyPr>
          <a:lstStyle/>
          <a:p>
            <a:pPr algn="ctr"/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Көпчүлүк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эсептөө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системаларында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операциялык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система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системалуу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программалык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камсыздоонун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негизги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жана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маанилүү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(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кээде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жападан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жалгыз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гана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)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бөлүгү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болуп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эсептелинет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. 1990-жылдардан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баштап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көбүрөөк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таралган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операциялык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системалар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болуп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 </a:t>
            </a:r>
            <a:r>
              <a:rPr lang="en-US" sz="24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Windows</a:t>
            </a:r>
            <a:r>
              <a:rPr lang="en-US" sz="2400" b="1" dirty="0">
                <a:solidFill>
                  <a:srgbClr val="0070C0"/>
                </a:solidFill>
                <a:latin typeface="A97_Oktom_Times" panose="02020500000000000000" pitchFamily="18" charset="0"/>
              </a:rPr>
              <a:t> 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бүлөсүнүн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системалары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жана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A97_Oktom_Times" panose="02020500000000000000" pitchFamily="18" charset="0"/>
              </a:rPr>
              <a:t>UNIX</a:t>
            </a:r>
            <a:r>
              <a:rPr lang="en-US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классындагы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системалары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(</a:t>
            </a:r>
            <a:r>
              <a:rPr lang="ru-RU" sz="2400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өзгөчө</a:t>
            </a:r>
            <a:r>
              <a:rPr lang="en-US" sz="24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Linux</a:t>
            </a:r>
            <a:r>
              <a:rPr lang="en-US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 </a:t>
            </a:r>
            <a:r>
              <a:rPr lang="ru-RU" sz="2400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жана</a:t>
            </a:r>
            <a:r>
              <a:rPr lang="en-US" sz="24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Mac OS</a:t>
            </a:r>
            <a:r>
              <a:rPr lang="en-US" sz="24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)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системаларынын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функциялары</a:t>
            </a:r>
            <a:endParaRPr lang="ru-RU" sz="2400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166" y="1037722"/>
            <a:ext cx="7766936" cy="536110"/>
          </a:xfrm>
        </p:spPr>
        <p:txBody>
          <a:bodyPr/>
          <a:lstStyle/>
          <a:p>
            <a:pPr algn="ctr"/>
            <a:r>
              <a:rPr lang="ky-KG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Бышыктоо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539983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Бүгүнкү сабак түшүнүктүү болдубу</a:t>
            </a:r>
            <a:r>
              <a:rPr lang="en-US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?</a:t>
            </a:r>
          </a:p>
          <a:p>
            <a:pPr algn="ctr"/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Функция, Аргумент боюнча тушүнүк алдыкбы</a:t>
            </a:r>
            <a:r>
              <a:rPr lang="en-US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?</a:t>
            </a:r>
          </a:p>
          <a:p>
            <a:pPr algn="ctr"/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Сабак эмнеси менен жакты</a:t>
            </a:r>
            <a:r>
              <a:rPr lang="en-US" sz="2400" b="1" dirty="0">
                <a:solidFill>
                  <a:srgbClr val="0070C0"/>
                </a:solidFill>
                <a:latin typeface="A97_Oktom_Times" panose="02020500000000000000" pitchFamily="18" charset="0"/>
              </a:rPr>
              <a:t>?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121694" y="3858203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Үйгө тапшырма</a:t>
            </a:r>
          </a:p>
          <a:p>
            <a:pPr algn="ctr"/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ОСнын тарыхы жана түрлөрүн таап дептерге жазып, окуп келүү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162" y="1536234"/>
            <a:ext cx="10772775" cy="109689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err="1" smtClean="0">
                <a:solidFill>
                  <a:srgbClr val="00B050"/>
                </a:solidFill>
                <a:latin typeface="A97_Oktom_Times" panose="02020500000000000000" pitchFamily="18" charset="0"/>
              </a:rPr>
              <a:t>Сабактын</a:t>
            </a:r>
            <a:r>
              <a:rPr lang="ru-RU" sz="3200" b="1" dirty="0" smtClean="0">
                <a:solidFill>
                  <a:srgbClr val="00B05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00B050"/>
                </a:solidFill>
                <a:latin typeface="A97_Oktom_Times" panose="02020500000000000000" pitchFamily="18" charset="0"/>
              </a:rPr>
              <a:t>жүрүшү</a:t>
            </a:r>
            <a:r>
              <a:rPr lang="en-US" sz="3200" b="1" dirty="0" smtClean="0">
                <a:solidFill>
                  <a:srgbClr val="00B050"/>
                </a:solidFill>
                <a:latin typeface="A97_Oktom_Times" panose="02020500000000000000" pitchFamily="18" charset="0"/>
              </a:rPr>
              <a:t>:</a:t>
            </a:r>
            <a:endParaRPr lang="ky-KG" sz="3200" b="1" dirty="0">
              <a:solidFill>
                <a:srgbClr val="00B05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ky-KG" sz="32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   </a:t>
            </a:r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Саламдашуу: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Саламатсыңарбы </a:t>
            </a:r>
            <a:r>
              <a:rPr lang="ky-KG" sz="2800" b="1" dirty="0">
                <a:solidFill>
                  <a:srgbClr val="0070C0"/>
                </a:solidFill>
                <a:latin typeface="A97_Oktom_Times" panose="02020500000000000000" pitchFamily="18" charset="0"/>
              </a:rPr>
              <a:t>балдар</a:t>
            </a:r>
            <a:r>
              <a:rPr lang="en-US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?</a:t>
            </a:r>
            <a:endParaRPr lang="ky-KG" sz="2800" b="1" dirty="0" smtClean="0">
              <a:solidFill>
                <a:srgbClr val="0070C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Окуучулардын маанайын көтөрүү: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</a:p>
          <a:p>
            <a:pPr algn="ctr"/>
            <a:r>
              <a:rPr lang="ky-KG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Маанайыңар кандай</a:t>
            </a:r>
            <a:r>
              <a:rPr lang="en-US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?</a:t>
            </a:r>
            <a:endParaRPr lang="ky-KG" sz="2800" b="1" dirty="0" smtClean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Тапшырмасын текшерүү: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</a:p>
          <a:p>
            <a:pPr algn="ctr"/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Өтүлгөн тема боюнча суроо жооп!</a:t>
            </a:r>
            <a:endParaRPr lang="ky-KG" sz="2800" b="1" dirty="0" smtClean="0">
              <a:solidFill>
                <a:srgbClr val="7030A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589" y="985837"/>
            <a:ext cx="10587036" cy="636124"/>
          </a:xfrm>
        </p:spPr>
        <p:txBody>
          <a:bodyPr/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08.02.2022                                 </a:t>
            </a:r>
            <a:r>
              <a:rPr lang="ru-RU" sz="3200" b="1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Шейшенби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28614" y="2942696"/>
            <a:ext cx="105870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Сабактын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темасы</a:t>
            </a:r>
            <a:r>
              <a:rPr lang="en-US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 </a:t>
            </a:r>
            <a:r>
              <a:rPr lang="ky-KG" sz="32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Массивдин элементтеринин жылышы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9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1135" y="318998"/>
            <a:ext cx="7766936" cy="1646302"/>
          </a:xfrm>
        </p:spPr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</a:rPr>
              <a:t>Массив</a:t>
            </a:r>
            <a:r>
              <a:rPr lang="ru-RU" sz="3200" dirty="0" smtClean="0"/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деген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эмне</a:t>
            </a:r>
            <a:r>
              <a:rPr lang="en-US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?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121215" y="3036506"/>
            <a:ext cx="10230236" cy="304251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40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Массив – жалпы аталышка</a:t>
            </a:r>
            <a:r>
              <a:rPr kumimoji="0" lang="ky-KG" altLang="ru-RU" sz="40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 ээ болгон жана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40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компьютердин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40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оперативдик эс тутумунда биринин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40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артынан бири жайгашкан</a:t>
            </a:r>
            <a:r>
              <a:rPr lang="ky-KG" altLang="ru-RU" sz="4000" dirty="0" smtClean="0">
                <a:solidFill>
                  <a:srgbClr val="002060"/>
                </a:solidFill>
                <a:latin typeface="Arial" panose="020B0604020202020204" pitchFamily="34" charset="0"/>
              </a:rPr>
              <a:t>,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4000" b="0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Бирдей типтеги өзгөрмөлөрдүн тобу</a:t>
            </a:r>
            <a:endParaRPr kumimoji="0" lang="ky-KG" altLang="ru-RU" sz="4000" b="0" i="0" u="none" strike="noStrike" cap="none" normalizeH="0" dirty="0" smtClean="0">
              <a:ln>
                <a:noFill/>
              </a:ln>
              <a:solidFill>
                <a:srgbClr val="00206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5545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261534"/>
            <a:ext cx="7766936" cy="1646302"/>
          </a:xfrm>
        </p:spPr>
        <p:txBody>
          <a:bodyPr/>
          <a:lstStyle/>
          <a:p>
            <a:pPr algn="ctr"/>
            <a:r>
              <a:rPr lang="ru-RU" sz="3200" b="1" dirty="0" err="1" smtClean="0">
                <a:solidFill>
                  <a:srgbClr val="FF0000"/>
                </a:solidFill>
              </a:rPr>
              <a:t>Тизме</a:t>
            </a:r>
            <a:r>
              <a:rPr lang="ru-RU" sz="3200" dirty="0" smtClean="0"/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деген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эмне</a:t>
            </a:r>
            <a:r>
              <a:rPr lang="en-US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?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79695" y="3197537"/>
            <a:ext cx="8512843" cy="1257407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Тизме – Бул элементтердин жыйындысы алардын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8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ар бири өзүнүн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y-KG" altLang="ru-RU" sz="2800" dirty="0" smtClean="0">
                <a:solidFill>
                  <a:srgbClr val="002060"/>
                </a:solidFill>
                <a:latin typeface="inherit"/>
              </a:rPr>
              <a:t>уникалдуу индентификациялык номерине ээ.</a:t>
            </a:r>
            <a:endParaRPr kumimoji="0" lang="ky-KG" altLang="ru-RU" sz="2800" b="0" i="0" u="none" strike="noStrike" cap="none" normalizeH="0" dirty="0" smtClean="0">
              <a:ln>
                <a:noFill/>
              </a:ln>
              <a:solidFill>
                <a:srgbClr val="00206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552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200149"/>
            <a:ext cx="7766936" cy="821861"/>
          </a:xfrm>
        </p:spPr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Картридж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кандай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колдонулат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жана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канча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түрү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бар</a:t>
            </a:r>
            <a:r>
              <a:rPr lang="en-US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?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00175" y="2870707"/>
            <a:ext cx="5721118" cy="28791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100" b="1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97_Oktom_Times" panose="02020500000000000000" pitchFamily="18" charset="0"/>
              </a:rPr>
              <a:t>Көбүнчө төмөнкү маанилерде колдонулат:</a:t>
            </a:r>
            <a:endParaRPr kumimoji="0" lang="ky-KG" alt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97_Oktom_Times" panose="02020500000000000000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00038" y="3427009"/>
            <a:ext cx="10910038" cy="70340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97_Oktom_Times" panose="02020500000000000000" pitchFamily="18" charset="0"/>
              </a:rPr>
              <a:t>Тонер-картридж</a:t>
            </a:r>
            <a:r>
              <a:rPr kumimoji="0" lang="ky-KG" altLang="ru-RU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 – лазердик принтерлерде жана көчүрүү машиналарында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колдонулган тонер контейнери.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95238" y="4398810"/>
            <a:ext cx="7790594" cy="107274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97_Oktom_Times" panose="02020500000000000000" pitchFamily="18" charset="0"/>
              </a:rPr>
              <a:t>Ленталуу картридж </a:t>
            </a:r>
            <a:r>
              <a:rPr kumimoji="0" lang="ky-KG" altLang="ru-RU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- сыя лентасы бар кассета,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анын матрицалык принтерлерде жана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машинкаларда тартуу жана чыңдоочу агрегаттары. </a:t>
            </a:r>
          </a:p>
        </p:txBody>
      </p:sp>
    </p:spTree>
    <p:extLst>
      <p:ext uri="{BB962C8B-B14F-4D97-AF65-F5344CB8AC3E}">
        <p14:creationId xmlns:p14="http://schemas.microsoft.com/office/powerpoint/2010/main" val="411701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7262" y="633018"/>
            <a:ext cx="8946360" cy="93424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97_Oktom_Times" panose="02020500000000000000" pitchFamily="18" charset="0"/>
              </a:rPr>
              <a:t>Айлануучу патрон – </a:t>
            </a:r>
            <a:r>
              <a:rPr kumimoji="0" lang="ky-KG" altLang="ru-RU" sz="2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тондук колго бекитилүүчү бурулуучу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табактын патрону. ийненин механикалык термелүүсүн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электрдик сигналга айландыруучу электромеханикалык түзүлүш.</a:t>
            </a:r>
            <a:r>
              <a:rPr kumimoji="0" lang="ky-KG" altLang="ru-RU" sz="1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 </a:t>
            </a:r>
            <a:endParaRPr kumimoji="0" lang="ky-KG" altLang="ru-RU" sz="18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97_Oktom_Times" panose="02020500000000000000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1563" y="2091459"/>
            <a:ext cx="7686528" cy="70340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Оюн картридждери</a:t>
            </a: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 </a:t>
            </a:r>
            <a:r>
              <a:rPr kumimoji="0" lang="ky-KG" altLang="ru-RU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– маалыматты сактоо үчүн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оюн консолдорунда колдонулган электрондук модул.</a:t>
            </a:r>
            <a:r>
              <a:rPr kumimoji="0" lang="ky-KG" altLang="ru-RU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ky-KG" altLang="ru-RU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7262" y="3106943"/>
            <a:ext cx="8686673" cy="107274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97_Oktom_Times" panose="02020500000000000000" pitchFamily="18" charset="0"/>
              </a:rPr>
              <a:t>Стриммердик картридж </a:t>
            </a: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- стример үчүн магниттик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 лентасы бар кассета, коргоочу жапкычтар, лентаны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берүү жолуна толтуруучу механизмдин "өз ара" бөлүгү.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68533" y="4491759"/>
            <a:ext cx="9464129" cy="181140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97_Oktom_Times" panose="02020500000000000000" pitchFamily="18" charset="0"/>
              </a:rPr>
              <a:t>Процессордук картридж </a:t>
            </a: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- процессордун корпусунун бир түрү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(уяга орнотулган);</a:t>
            </a:r>
            <a:r>
              <a:rPr kumimoji="0" lang="ky-KG" altLang="ru-RU" sz="24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 </a:t>
            </a: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алар процессор жана ага кошумча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 элементтер орнотулган коргоочу корпустагы басма схемасы.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Процессордук картридждердин бир нече түрү бар: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SECC/SECC2/SEPP/MMC. </a:t>
            </a:r>
          </a:p>
        </p:txBody>
      </p:sp>
    </p:spTree>
    <p:extLst>
      <p:ext uri="{BB962C8B-B14F-4D97-AF65-F5344CB8AC3E}">
        <p14:creationId xmlns:p14="http://schemas.microsoft.com/office/powerpoint/2010/main" val="42106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57262" y="633018"/>
            <a:ext cx="8946360" cy="93424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1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97_Oktom_Times" panose="02020500000000000000" pitchFamily="18" charset="0"/>
              </a:rPr>
              <a:t>Айлануучу патрон – </a:t>
            </a:r>
            <a:r>
              <a:rPr kumimoji="0" lang="ky-KG" altLang="ru-RU" sz="2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тондук колго бекитилүүчү бурулуучу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табактын патрону. ийненин механикалык термелүүсүн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электрдик сигналга айландыруучу электромеханикалык түзүлүш.</a:t>
            </a:r>
            <a:r>
              <a:rPr kumimoji="0" lang="ky-KG" altLang="ru-RU" sz="11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 </a:t>
            </a:r>
            <a:endParaRPr kumimoji="0" lang="ky-KG" altLang="ru-RU" sz="18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97_Oktom_Times" panose="02020500000000000000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1563" y="2091459"/>
            <a:ext cx="7686528" cy="70340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inherit"/>
              </a:rPr>
              <a:t>Оюн картридждери</a:t>
            </a: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 </a:t>
            </a:r>
            <a:r>
              <a:rPr kumimoji="0" lang="ky-KG" altLang="ru-RU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– маалыматты сактоо үчүн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inherit"/>
              </a:rPr>
              <a:t>оюн консолдорунда колдонулган электрондук модул.</a:t>
            </a:r>
            <a:r>
              <a:rPr kumimoji="0" lang="ky-KG" altLang="ru-RU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ky-KG" altLang="ru-RU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57262" y="3106943"/>
            <a:ext cx="8686673" cy="107274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97_Oktom_Times" panose="02020500000000000000" pitchFamily="18" charset="0"/>
              </a:rPr>
              <a:t>Стриммердик картридж </a:t>
            </a: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- стример үчүн магниттик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 лентасы бар кассета, коргоочу жапкычтар, лентаны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берүү жолуна толтуруучу механизмдин "өз ара" бөлүгү. 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68533" y="4491759"/>
            <a:ext cx="9464129" cy="181140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97_Oktom_Times" panose="02020500000000000000" pitchFamily="18" charset="0"/>
              </a:rPr>
              <a:t>Процессордук картридж </a:t>
            </a: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- процессордун корпусунун бир түрү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(уяга орнотулган);</a:t>
            </a:r>
            <a:r>
              <a:rPr kumimoji="0" lang="ky-KG" altLang="ru-RU" sz="2400" b="1" i="0" u="none" strike="noStrike" cap="none" normalizeH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 </a:t>
            </a: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алар процессор жана ага кошумча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 элементтер орнотулган коргоочу корпустагы басма схемасы.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Процессордук картридждердин бир нече түрү бар: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y-KG" altLang="ru-RU" sz="2400" b="1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A97_Oktom_Times" panose="02020500000000000000" pitchFamily="18" charset="0"/>
              </a:rPr>
              <a:t>SECC/SECC2/SEPP/MMC. </a:t>
            </a:r>
          </a:p>
        </p:txBody>
      </p:sp>
    </p:spTree>
    <p:extLst>
      <p:ext uri="{BB962C8B-B14F-4D97-AF65-F5344CB8AC3E}">
        <p14:creationId xmlns:p14="http://schemas.microsoft.com/office/powerpoint/2010/main" val="5318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310583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u="sng" dirty="0">
                <a:solidFill>
                  <a:srgbClr val="FF0000"/>
                </a:solidFill>
                <a:latin typeface="A97_Oktom_Times" panose="02020500000000000000" pitchFamily="18" charset="0"/>
                <a:hlinkClick r:id="rId2" tooltip="Газовый картридж (страница отсутствует)"/>
              </a:rPr>
              <a:t>Газовый картридж</a:t>
            </a:r>
            <a:r>
              <a:rPr lang="ru-RU" sz="2400" dirty="0">
                <a:solidFill>
                  <a:srgbClr val="002060"/>
                </a:solidFill>
                <a:latin typeface="A97_Oktom_Times" panose="02020500000000000000" pitchFamily="18" charset="0"/>
              </a:rPr>
              <a:t> — сменный </a:t>
            </a:r>
            <a:r>
              <a:rPr lang="ru-RU" sz="2400" dirty="0">
                <a:solidFill>
                  <a:srgbClr val="002060"/>
                </a:solidFill>
                <a:latin typeface="A97_Oktom_Times" panose="02020500000000000000" pitchFamily="18" charset="0"/>
                <a:hlinkClick r:id="rId3" tooltip="Баллон"/>
              </a:rPr>
              <a:t>баллон</a:t>
            </a:r>
            <a:r>
              <a:rPr lang="ru-RU" sz="2400" dirty="0">
                <a:solidFill>
                  <a:srgbClr val="002060"/>
                </a:solidFill>
                <a:latin typeface="A97_Oktom_Times" panose="02020500000000000000" pitchFamily="18" charset="0"/>
              </a:rPr>
              <a:t> для газового оборудования в </a:t>
            </a:r>
            <a:r>
              <a:rPr lang="ru-RU" sz="2400" dirty="0">
                <a:solidFill>
                  <a:srgbClr val="002060"/>
                </a:solidFill>
                <a:latin typeface="A97_Oktom_Times" panose="02020500000000000000" pitchFamily="18" charset="0"/>
                <a:hlinkClick r:id="rId4" tooltip="Бивачное снаряжение"/>
              </a:rPr>
              <a:t>бивачном снаряжении</a:t>
            </a:r>
            <a:r>
              <a:rPr lang="ru-RU" sz="2400" dirty="0">
                <a:solidFill>
                  <a:srgbClr val="002060"/>
                </a:solidFill>
                <a:latin typeface="A97_Oktom_Times" panose="02020500000000000000" pitchFamily="18" charset="0"/>
              </a:rPr>
              <a:t>. (</a:t>
            </a:r>
            <a:r>
              <a:rPr lang="ru-RU" sz="2400" dirty="0">
                <a:solidFill>
                  <a:srgbClr val="002060"/>
                </a:solidFill>
                <a:latin typeface="A97_Oktom_Times" panose="02020500000000000000" pitchFamily="18" charset="0"/>
                <a:hlinkClick r:id="rId5" tooltip="Картуш (значения)"/>
              </a:rPr>
              <a:t>Картуш</a:t>
            </a:r>
            <a:r>
              <a:rPr lang="ru-RU" sz="2400" dirty="0">
                <a:solidFill>
                  <a:srgbClr val="002060"/>
                </a:solidFill>
                <a:latin typeface="A97_Oktom_Times" panose="02020500000000000000" pitchFamily="18" charset="0"/>
              </a:rPr>
              <a:t>).</a:t>
            </a:r>
            <a:endParaRPr lang="ru-RU" sz="2400" b="0" i="0" dirty="0">
              <a:solidFill>
                <a:srgbClr val="002060"/>
              </a:solidFill>
              <a:effectLst/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2064</TotalTime>
  <Words>496</Words>
  <Application>Microsoft Office PowerPoint</Application>
  <PresentationFormat>Широкоэкранный</PresentationFormat>
  <Paragraphs>75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A97_Oktom_Times</vt:lpstr>
      <vt:lpstr>Arial</vt:lpstr>
      <vt:lpstr>inherit</vt:lpstr>
      <vt:lpstr>Trebuchet MS</vt:lpstr>
      <vt:lpstr>Wingdings 3</vt:lpstr>
      <vt:lpstr>Грань</vt:lpstr>
      <vt:lpstr>Презентация PowerPoint</vt:lpstr>
      <vt:lpstr>Презентация PowerPoint</vt:lpstr>
      <vt:lpstr>08.02.2022                                 Шейшенби</vt:lpstr>
      <vt:lpstr>Массив деген эмне?</vt:lpstr>
      <vt:lpstr>Тизме деген эмне?</vt:lpstr>
      <vt:lpstr>Картридж кандай колдонулат жана канча түрү бар?</vt:lpstr>
      <vt:lpstr>Презентация PowerPoint</vt:lpstr>
      <vt:lpstr>Презентация PowerPoint</vt:lpstr>
      <vt:lpstr>Презентация PowerPoint</vt:lpstr>
      <vt:lpstr>Эсиңе тут</vt:lpstr>
      <vt:lpstr>Презентация PowerPoint</vt:lpstr>
      <vt:lpstr>Бышыктоо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13-декабрь Сабактын темасы: Функциялар функция жана алардын аргументтери</dc:title>
  <dc:creator>Oma</dc:creator>
  <cp:lastModifiedBy>Oma</cp:lastModifiedBy>
  <cp:revision>26</cp:revision>
  <dcterms:created xsi:type="dcterms:W3CDTF">2021-12-13T05:24:02Z</dcterms:created>
  <dcterms:modified xsi:type="dcterms:W3CDTF">2022-02-09T04:01:51Z</dcterms:modified>
</cp:coreProperties>
</file>