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F62-E819-4767-B194-4EB0949C5F6A}" type="datetimeFigureOut">
              <a:rPr lang="ru-RU" smtClean="0"/>
              <a:pPr/>
              <a:t>16.01.2019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AC36-97C6-4C12-AB37-D848D974113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F62-E819-4767-B194-4EB0949C5F6A}" type="datetimeFigureOut">
              <a:rPr lang="ru-RU" smtClean="0"/>
              <a:pPr/>
              <a:t>16.01.2019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AC36-97C6-4C12-AB37-D848D974113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F62-E819-4767-B194-4EB0949C5F6A}" type="datetimeFigureOut">
              <a:rPr lang="ru-RU" smtClean="0"/>
              <a:pPr/>
              <a:t>16.01.2019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AC36-97C6-4C12-AB37-D848D974113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F62-E819-4767-B194-4EB0949C5F6A}" type="datetimeFigureOut">
              <a:rPr lang="ru-RU" smtClean="0"/>
              <a:pPr/>
              <a:t>16.01.2019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AC36-97C6-4C12-AB37-D848D974113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F62-E819-4767-B194-4EB0949C5F6A}" type="datetimeFigureOut">
              <a:rPr lang="ru-RU" smtClean="0"/>
              <a:pPr/>
              <a:t>16.01.2019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AC36-97C6-4C12-AB37-D848D974113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F62-E819-4767-B194-4EB0949C5F6A}" type="datetimeFigureOut">
              <a:rPr lang="ru-RU" smtClean="0"/>
              <a:pPr/>
              <a:t>16.01.2019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AC36-97C6-4C12-AB37-D848D974113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F62-E819-4767-B194-4EB0949C5F6A}" type="datetimeFigureOut">
              <a:rPr lang="ru-RU" smtClean="0"/>
              <a:pPr/>
              <a:t>16.01.2019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AC36-97C6-4C12-AB37-D848D974113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F62-E819-4767-B194-4EB0949C5F6A}" type="datetimeFigureOut">
              <a:rPr lang="ru-RU" smtClean="0"/>
              <a:pPr/>
              <a:t>16.01.2019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AC36-97C6-4C12-AB37-D848D974113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F62-E819-4767-B194-4EB0949C5F6A}" type="datetimeFigureOut">
              <a:rPr lang="ru-RU" smtClean="0"/>
              <a:pPr/>
              <a:t>16.01.2019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AC36-97C6-4C12-AB37-D848D974113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F62-E819-4767-B194-4EB0949C5F6A}" type="datetimeFigureOut">
              <a:rPr lang="ru-RU" smtClean="0"/>
              <a:pPr/>
              <a:t>16.01.2019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AC36-97C6-4C12-AB37-D848D974113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F62-E819-4767-B194-4EB0949C5F6A}" type="datetimeFigureOut">
              <a:rPr lang="ru-RU" smtClean="0"/>
              <a:pPr/>
              <a:t>16.01.2019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AC36-97C6-4C12-AB37-D848D974113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79F62-E819-4767-B194-4EB0949C5F6A}" type="datetimeFigureOut">
              <a:rPr lang="ru-RU" smtClean="0"/>
              <a:pPr/>
              <a:t>16.01.2019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1AC36-97C6-4C12-AB37-D848D974113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785794"/>
            <a:ext cx="7772400" cy="1470025"/>
          </a:xfrm>
        </p:spPr>
        <p:txBody>
          <a:bodyPr/>
          <a:lstStyle/>
          <a:p>
            <a:r>
              <a:rPr lang="ky-KG" dirty="0" smtClean="0"/>
              <a:t>6-класс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y-KG" sz="6600" b="1" dirty="0" smtClean="0">
                <a:solidFill>
                  <a:schemeClr val="tx2"/>
                </a:solidFill>
              </a:rPr>
              <a:t>Моделдөө</a:t>
            </a:r>
            <a:endParaRPr lang="ru-RU" sz="6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214290"/>
            <a:ext cx="8715436" cy="635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r>
              <a:rPr lang="ky-KG" sz="4400" dirty="0" smtClean="0">
                <a:latin typeface="Times New Roman" pitchFamily="18" charset="0"/>
                <a:cs typeface="Times New Roman" pitchFamily="18" charset="0"/>
              </a:rPr>
              <a:t>Оригинал жана модель.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ky-KG" sz="4400" dirty="0" smtClean="0">
                <a:latin typeface="Times New Roman" pitchFamily="18" charset="0"/>
                <a:cs typeface="Times New Roman" pitchFamily="18" charset="0"/>
              </a:rPr>
              <a:t>Жалпылыгы.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ky-KG" sz="4400" dirty="0" smtClean="0">
                <a:latin typeface="Times New Roman" pitchFamily="18" charset="0"/>
                <a:cs typeface="Times New Roman" pitchFamily="18" charset="0"/>
              </a:rPr>
              <a:t>Талаптар.</a:t>
            </a:r>
            <a:endParaRPr lang="ru-RU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214290"/>
            <a:ext cx="8715436" cy="635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latin typeface="Times New Roman" pitchFamily="18" charset="0"/>
                <a:cs typeface="Times New Roman" pitchFamily="18" charset="0"/>
              </a:rPr>
              <a:t>Модель – </a:t>
            </a:r>
            <a:r>
              <a:rPr lang="ru-RU" sz="4400" b="1" dirty="0" err="1">
                <a:latin typeface="Times New Roman" pitchFamily="18" charset="0"/>
                <a:cs typeface="Times New Roman" pitchFamily="18" charset="0"/>
              </a:rPr>
              <a:t>бул</a:t>
            </a:r>
            <a:r>
              <a:rPr lang="ru-RU" sz="4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b="1" dirty="0" err="1">
                <a:latin typeface="Times New Roman" pitchFamily="18" charset="0"/>
                <a:cs typeface="Times New Roman" pitchFamily="18" charset="0"/>
              </a:rPr>
              <a:t>чыныгы</a:t>
            </a:r>
            <a:r>
              <a:rPr lang="ru-RU" sz="4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b="1" dirty="0" err="1">
                <a:latin typeface="Times New Roman" pitchFamily="18" charset="0"/>
                <a:cs typeface="Times New Roman" pitchFamily="18" charset="0"/>
              </a:rPr>
              <a:t>объекттин</a:t>
            </a:r>
            <a:r>
              <a:rPr lang="ru-RU" sz="4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b="1" dirty="0" err="1">
                <a:latin typeface="Times New Roman" pitchFamily="18" charset="0"/>
                <a:cs typeface="Times New Roman" pitchFamily="18" charset="0"/>
              </a:rPr>
              <a:t>кандайдыр</a:t>
            </a:r>
            <a:r>
              <a:rPr lang="ru-RU" sz="4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b="1" dirty="0" err="1">
                <a:latin typeface="Times New Roman" pitchFamily="18" charset="0"/>
                <a:cs typeface="Times New Roman" pitchFamily="18" charset="0"/>
              </a:rPr>
              <a:t>бир</a:t>
            </a:r>
            <a:r>
              <a:rPr lang="ru-RU" sz="4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b="1" dirty="0" err="1" smtClean="0">
                <a:latin typeface="Times New Roman" pitchFamily="18" charset="0"/>
                <a:cs typeface="Times New Roman" pitchFamily="18" charset="0"/>
              </a:rPr>
              <a:t>жөнөкөйлөтүлгөн </a:t>
            </a:r>
            <a:r>
              <a:rPr lang="ru-RU" sz="4400" b="1" dirty="0" err="1">
                <a:latin typeface="Times New Roman" pitchFamily="18" charset="0"/>
                <a:cs typeface="Times New Roman" pitchFamily="18" charset="0"/>
              </a:rPr>
              <a:t>окшоштугу</a:t>
            </a:r>
            <a:r>
              <a:rPr lang="ru-RU" b="1" dirty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214290"/>
            <a:ext cx="8715436" cy="635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Айлана-чөйрөдөгү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объекттерди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таанып-билүүнүн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, чыныгы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объекттердин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«орун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басарларын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түзүүдөн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жана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изилдөөдөн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турган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методдорунун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бири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моделдештирүү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болуп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эсептелет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. «Объект-орун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басарды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» модель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деп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, ал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эми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баштапкы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объектти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– прототип же оригинал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деп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атоо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кабыл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алынган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214290"/>
            <a:ext cx="8715436" cy="635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357430"/>
            <a:ext cx="8715436" cy="322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61</Words>
  <Application>Microsoft Office PowerPoint</Application>
  <PresentationFormat>Экран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6-класс</vt:lpstr>
      <vt:lpstr>Слайд 2</vt:lpstr>
      <vt:lpstr>Слайд 3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6-класс</dc:title>
  <dc:creator>1212</dc:creator>
  <cp:lastModifiedBy>1212</cp:lastModifiedBy>
  <cp:revision>2</cp:revision>
  <dcterms:created xsi:type="dcterms:W3CDTF">2019-01-15T23:53:29Z</dcterms:created>
  <dcterms:modified xsi:type="dcterms:W3CDTF">2019-01-16T00:53:21Z</dcterms:modified>
</cp:coreProperties>
</file>