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859280"/>
            <a:ext cx="85344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12192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429000"/>
            <a:ext cx="85344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5DF56A39-7F77-4729-8F75-C64BE20EA490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FCCC-CF9B-455C-912B-AC1B6C16B3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6A39-7F77-4729-8F75-C64BE20EA490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FCCC-CF9B-455C-912B-AC1B6C16B3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09041"/>
            <a:ext cx="1727200" cy="4318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27200" y="1219200"/>
            <a:ext cx="6908800" cy="4267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6A39-7F77-4729-8F75-C64BE20EA490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FCCC-CF9B-455C-912B-AC1B6C16B3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438401"/>
            <a:ext cx="8534400" cy="30480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6A39-7F77-4729-8F75-C64BE20EA490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FCCC-CF9B-455C-912B-AC1B6C16B347}" type="slidenum">
              <a:rPr lang="ru-RU" smtClean="0"/>
              <a:t>‹#›</a:t>
            </a:fld>
            <a:endParaRPr lang="ru-RU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12192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6A39-7F77-4729-8F75-C64BE20EA490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FCCC-CF9B-455C-912B-AC1B6C16B347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12192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3410268"/>
            <a:ext cx="83312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1503680"/>
            <a:ext cx="83312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12192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828800" y="2438400"/>
            <a:ext cx="4165600" cy="3124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6A39-7F77-4729-8F75-C64BE20EA490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FCCC-CF9B-455C-912B-AC1B6C16B347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6197600" y="2438400"/>
            <a:ext cx="4165600" cy="3124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12192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12192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828800" y="2819400"/>
            <a:ext cx="4165600" cy="2743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7600" y="2819400"/>
            <a:ext cx="4165600" cy="2743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362201"/>
            <a:ext cx="4167717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2359152"/>
            <a:ext cx="4169833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6A39-7F77-4729-8F75-C64BE20EA490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FCCC-CF9B-455C-912B-AC1B6C16B3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6A39-7F77-4729-8F75-C64BE20EA490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FCCC-CF9B-455C-912B-AC1B6C16B347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12192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6A39-7F77-4729-8F75-C64BE20EA490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FCCC-CF9B-455C-912B-AC1B6C16B3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2" y="1676400"/>
            <a:ext cx="37591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02" y="2275840"/>
            <a:ext cx="37591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6A39-7F77-4729-8F75-C64BE20EA490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FCCC-CF9B-455C-912B-AC1B6C16B34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828800" y="1676400"/>
            <a:ext cx="4368800" cy="3505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950720" y="1847088"/>
            <a:ext cx="4120896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0" y="1676400"/>
            <a:ext cx="37592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2000" y="1905000"/>
            <a:ext cx="39624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00" y="2276856"/>
            <a:ext cx="37592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6A39-7F77-4729-8F75-C64BE20EA490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FCCC-CF9B-455C-912B-AC1B6C16B3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295400"/>
            <a:ext cx="85344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057401"/>
            <a:ext cx="85344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406400" y="6356351"/>
            <a:ext cx="28448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DF56A39-7F77-4729-8F75-C64BE20EA490}" type="datetimeFigureOut">
              <a:rPr lang="ru-RU" smtClean="0"/>
              <a:t>15.10.2022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962400" y="6356351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900160" y="636422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0472FCCC-CF9B-455C-912B-AC1B6C16B34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y.wikipedia.org/wiki/%D0%9F%D1%80%D0%B8%D0%BD%D1%82%D0%B5%D1%80" TargetMode="External"/><Relationship Id="rId2" Type="http://schemas.openxmlformats.org/officeDocument/2006/relationships/hyperlink" Target="https://ky.wikipedia.org/wiki/%D0%90%D0%BD%D0%B3%D0%BB%D0%B8%D1%81_%D1%82%D0%B8%D0%BB%D0%B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y.wikipedia.org/wiki/%D0%9A%D0%BE%D0%BC%D0%BF%D1%8C%D1%8E%D1%82%D0%B5%D1%80%D0%B4%D0%B8%D0%BA_%D1%87%D1%8B%D1%87%D0%BA%D0%B0%D0%BD" TargetMode="External"/><Relationship Id="rId4" Type="http://schemas.openxmlformats.org/officeDocument/2006/relationships/hyperlink" Target="https://ky.wikipedia.org/wiki/%D0%A1%D0%BA%D0%B0%D0%BD%D0%B5%D1%8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y.wikipedia.org/wiki/%D0%9F%D1%80%D0%B8%D0%BD%D1%82%D0%B5%D1%80" TargetMode="External"/><Relationship Id="rId2" Type="http://schemas.openxmlformats.org/officeDocument/2006/relationships/hyperlink" Target="https://ky.wikipedia.org/wiki/%D0%90%D0%BD%D0%B3%D0%BB%D0%B8%D1%81_%D1%82%D0%B8%D0%BB%D0%B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y.wikipedia.org/wiki/%D0%9A%D0%BE%D0%BC%D0%BF%D1%8C%D1%8E%D1%82%D0%B5%D1%80%D0%B4%D0%B8%D0%BA_%D1%87%D1%8B%D1%87%D0%BA%D0%B0%D0%BD" TargetMode="External"/><Relationship Id="rId4" Type="http://schemas.openxmlformats.org/officeDocument/2006/relationships/hyperlink" Target="https://ky.wikipedia.org/wiki/%D0%A1%D0%BA%D0%B0%D0%BD%D0%B5%D1%8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y.wikipedia.org/wiki/%D0%9F%D1%80%D0%B8%D0%BD%D1%82%D0%B5%D1%80" TargetMode="External"/><Relationship Id="rId2" Type="http://schemas.openxmlformats.org/officeDocument/2006/relationships/hyperlink" Target="https://ky.wikipedia.org/wiki/%D0%90%D0%BD%D0%B3%D0%BB%D0%B8%D1%81_%D1%82%D0%B8%D0%BB%D0%B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y.wikipedia.org/wiki/%D0%9A%D0%BE%D0%BC%D0%BF%D1%8C%D1%8E%D1%82%D0%B5%D1%80%D0%B4%D0%B8%D0%BA_%D1%87%D1%8B%D1%87%D0%BA%D0%B0%D0%BD" TargetMode="External"/><Relationship Id="rId4" Type="http://schemas.openxmlformats.org/officeDocument/2006/relationships/hyperlink" Target="https://ky.wikipedia.org/wiki/%D0%A1%D0%BA%D0%B0%D0%BD%D0%B5%D1%8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y.wikipedia.org/wiki/%D0%9F%D1%80%D0%B8%D0%BD%D1%82%D0%B5%D1%80" TargetMode="External"/><Relationship Id="rId2" Type="http://schemas.openxmlformats.org/officeDocument/2006/relationships/hyperlink" Target="https://ky.wikipedia.org/wiki/%D0%90%D0%BD%D0%B3%D0%BB%D0%B8%D1%81_%D1%82%D0%B8%D0%BB%D0%B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y.wikipedia.org/wiki/%D0%9A%D0%BE%D0%BC%D0%BF%D1%8C%D1%8E%D1%82%D0%B5%D1%80%D0%B4%D0%B8%D0%BA_%D1%87%D1%8B%D1%87%D0%BA%D0%B0%D0%BD" TargetMode="External"/><Relationship Id="rId4" Type="http://schemas.openxmlformats.org/officeDocument/2006/relationships/hyperlink" Target="https://ky.wikipedia.org/wiki/%D0%A1%D0%BA%D0%B0%D0%BD%D0%B5%D1%8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Тема: ОС </a:t>
            </a:r>
            <a:r>
              <a:rPr lang="ru-RU" b="1" dirty="0" err="1" smtClean="0"/>
              <a:t>нын</a:t>
            </a:r>
            <a:r>
              <a:rPr lang="ru-RU" b="1" dirty="0" smtClean="0"/>
              <a:t> т</a:t>
            </a:r>
            <a:r>
              <a:rPr lang="ky-KG" b="1" dirty="0" smtClean="0"/>
              <a:t>үрлөрү жана </a:t>
            </a:r>
            <a:r>
              <a:rPr lang="en-US" b="1" dirty="0" smtClean="0"/>
              <a:t>Windows </a:t>
            </a:r>
            <a:r>
              <a:rPr lang="ky-KG" b="1" dirty="0" smtClean="0"/>
              <a:t>драйверЛери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001283"/>
            <a:ext cx="9144000" cy="1655762"/>
          </a:xfrm>
        </p:spPr>
        <p:txBody>
          <a:bodyPr>
            <a:normAutofit/>
          </a:bodyPr>
          <a:lstStyle/>
          <a:p>
            <a:r>
              <a:rPr lang="ky-KG" sz="6600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Көңүлбургула!!!</a:t>
            </a:r>
            <a:endParaRPr lang="ru-RU" sz="6600" dirty="0">
              <a:solidFill>
                <a:srgbClr val="FF0000"/>
              </a:solidFill>
              <a:latin typeface="A97_Oktom_Times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455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Драйвер</a:t>
            </a:r>
            <a:r>
              <a:rPr lang="ru-RU" dirty="0" smtClean="0">
                <a:solidFill>
                  <a:srgbClr val="FF0000"/>
                </a:solidFill>
              </a:rPr>
              <a:t> 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(</a:t>
            </a:r>
            <a:r>
              <a:rPr lang="ru-RU" b="1" dirty="0">
                <a:solidFill>
                  <a:srgbClr val="0070C0"/>
                </a:solidFill>
                <a:latin typeface="A97_Oktom_Times" pitchFamily="18" charset="0"/>
                <a:hlinkClick r:id="rId2" tooltip="Англис тили"/>
              </a:rPr>
              <a:t>англ.</a:t>
            </a:r>
            <a:r>
              <a:rPr lang="ru-RU" dirty="0"/>
              <a:t> </a:t>
            </a:r>
            <a:r>
              <a:rPr lang="en-US" i="1" dirty="0"/>
              <a:t>driver</a:t>
            </a:r>
            <a:r>
              <a:rPr lang="en-US" dirty="0"/>
              <a:t>) — </a:t>
            </a:r>
            <a:r>
              <a:rPr lang="ru-RU" dirty="0" err="1"/>
              <a:t>операциялык</a:t>
            </a:r>
            <a:r>
              <a:rPr lang="ru-RU" dirty="0"/>
              <a:t> </a:t>
            </a:r>
            <a:r>
              <a:rPr lang="ru-RU" dirty="0" err="1"/>
              <a:t>системасын</a:t>
            </a:r>
            <a:r>
              <a:rPr lang="ru-RU" dirty="0"/>
              <a:t> </a:t>
            </a:r>
            <a:r>
              <a:rPr lang="ru-RU" dirty="0" err="1"/>
              <a:t>физикалык</a:t>
            </a:r>
            <a:r>
              <a:rPr lang="ru-RU" dirty="0"/>
              <a:t> </a:t>
            </a:r>
            <a:r>
              <a:rPr lang="ru-RU" dirty="0" err="1"/>
              <a:t>түзүлүш</a:t>
            </a:r>
            <a:r>
              <a:rPr lang="ru-RU" dirty="0"/>
              <a:t> (</a:t>
            </a:r>
            <a:r>
              <a:rPr lang="ru-RU" dirty="0" err="1"/>
              <a:t>мисалы</a:t>
            </a:r>
            <a:r>
              <a:rPr lang="ru-RU" dirty="0"/>
              <a:t>, </a:t>
            </a:r>
            <a:r>
              <a:rPr lang="ru-RU" dirty="0">
                <a:solidFill>
                  <a:srgbClr val="FF99FF"/>
                </a:solidFill>
                <a:hlinkClick r:id="rId3" tooltip="Принтер"/>
              </a:rPr>
              <a:t>принтер</a:t>
            </a:r>
            <a:r>
              <a:rPr lang="ru-RU" dirty="0">
                <a:solidFill>
                  <a:srgbClr val="FF99FF"/>
                </a:solidFill>
              </a:rPr>
              <a:t>, </a:t>
            </a:r>
            <a:r>
              <a:rPr lang="ru-RU" dirty="0">
                <a:solidFill>
                  <a:srgbClr val="FF99FF"/>
                </a:solidFill>
                <a:hlinkClick r:id="rId4" tooltip="Сканер"/>
              </a:rPr>
              <a:t>сканер</a:t>
            </a:r>
            <a:r>
              <a:rPr lang="ru-RU" dirty="0">
                <a:solidFill>
                  <a:srgbClr val="FF99FF"/>
                </a:solidFill>
              </a:rPr>
              <a:t>, </a:t>
            </a:r>
            <a:r>
              <a:rPr lang="ru-RU" dirty="0" err="1">
                <a:solidFill>
                  <a:srgbClr val="FF99FF"/>
                </a:solidFill>
                <a:hlinkClick r:id="rId5" tooltip="Компьютердик чычкан"/>
              </a:rPr>
              <a:t>чычкан</a:t>
            </a:r>
            <a:r>
              <a:rPr lang="ru-RU" dirty="0"/>
              <a:t> </a:t>
            </a:r>
            <a:r>
              <a:rPr lang="ru-RU" dirty="0" err="1"/>
              <a:t>ж.б</a:t>
            </a:r>
            <a:r>
              <a:rPr lang="ru-RU" dirty="0"/>
              <a:t>. </a:t>
            </a:r>
            <a:r>
              <a:rPr lang="ru-RU" dirty="0" err="1"/>
              <a:t>лар</a:t>
            </a:r>
            <a:r>
              <a:rPr lang="ru-RU" dirty="0"/>
              <a:t>) </a:t>
            </a:r>
            <a:r>
              <a:rPr lang="ru-RU" dirty="0" err="1"/>
              <a:t>менен</a:t>
            </a:r>
            <a:r>
              <a:rPr lang="ru-RU" dirty="0"/>
              <a:t> </a:t>
            </a:r>
            <a:r>
              <a:rPr lang="ru-RU" dirty="0" err="1"/>
              <a:t>өз</a:t>
            </a:r>
            <a:r>
              <a:rPr lang="ru-RU" dirty="0"/>
              <a:t> ара </a:t>
            </a:r>
            <a:r>
              <a:rPr lang="ru-RU" dirty="0" err="1"/>
              <a:t>аракеттенүүсүн</a:t>
            </a:r>
            <a:r>
              <a:rPr lang="ru-RU" dirty="0"/>
              <a:t> </a:t>
            </a:r>
            <a:r>
              <a:rPr lang="ru-RU" dirty="0" err="1"/>
              <a:t>камсыз</a:t>
            </a:r>
            <a:r>
              <a:rPr lang="ru-RU" dirty="0"/>
              <a:t> </a:t>
            </a:r>
            <a:r>
              <a:rPr lang="ru-RU" dirty="0" err="1"/>
              <a:t>кылган</a:t>
            </a:r>
            <a:r>
              <a:rPr lang="ru-RU" dirty="0"/>
              <a:t> программа. </a:t>
            </a:r>
            <a:r>
              <a:rPr lang="ru-RU" dirty="0" err="1"/>
              <a:t>Операциялык</a:t>
            </a:r>
            <a:r>
              <a:rPr lang="ru-RU" dirty="0"/>
              <a:t> </a:t>
            </a:r>
            <a:r>
              <a:rPr lang="ru-RU" dirty="0" err="1"/>
              <a:t>системанын</a:t>
            </a:r>
            <a:r>
              <a:rPr lang="ru-RU" dirty="0"/>
              <a:t> </a:t>
            </a:r>
            <a:r>
              <a:rPr lang="ru-RU" dirty="0" err="1"/>
              <a:t>программалар</a:t>
            </a:r>
            <a:r>
              <a:rPr lang="ru-RU" dirty="0"/>
              <a:t> </a:t>
            </a:r>
            <a:r>
              <a:rPr lang="ru-RU" dirty="0" err="1"/>
              <a:t>курамына</a:t>
            </a:r>
            <a:r>
              <a:rPr lang="ru-RU" dirty="0"/>
              <a:t> </a:t>
            </a:r>
            <a:r>
              <a:rPr lang="ru-RU" dirty="0" err="1"/>
              <a:t>кирбеген</a:t>
            </a:r>
            <a:r>
              <a:rPr lang="ru-RU" dirty="0"/>
              <a:t> драйвер </a:t>
            </a:r>
            <a:r>
              <a:rPr lang="ru-RU" dirty="0" err="1"/>
              <a:t>жүктөлүүчү</a:t>
            </a:r>
            <a:r>
              <a:rPr lang="ru-RU" dirty="0"/>
              <a:t> (</a:t>
            </a:r>
            <a:r>
              <a:rPr lang="ru-RU" dirty="0" err="1"/>
              <a:t>резиденттик</a:t>
            </a:r>
            <a:r>
              <a:rPr lang="ru-RU" dirty="0"/>
              <a:t> </a:t>
            </a:r>
            <a:r>
              <a:rPr lang="ru-RU" dirty="0" err="1"/>
              <a:t>эмес</a:t>
            </a:r>
            <a:r>
              <a:rPr lang="ru-RU" dirty="0"/>
              <a:t> драйвер) </a:t>
            </a:r>
            <a:r>
              <a:rPr lang="ru-RU" dirty="0" err="1"/>
              <a:t>деп</a:t>
            </a:r>
            <a:r>
              <a:rPr lang="ru-RU" dirty="0"/>
              <a:t> </a:t>
            </a:r>
            <a:r>
              <a:rPr lang="ru-RU" dirty="0" err="1"/>
              <a:t>аталып</a:t>
            </a:r>
            <a:r>
              <a:rPr lang="ru-RU" dirty="0"/>
              <a:t> </a:t>
            </a:r>
            <a:r>
              <a:rPr lang="ru-RU" dirty="0" err="1"/>
              <a:t>түзүлүш</a:t>
            </a:r>
            <a:r>
              <a:rPr lang="ru-RU" dirty="0"/>
              <a:t> </a:t>
            </a:r>
            <a:r>
              <a:rPr lang="ru-RU" dirty="0" err="1"/>
              <a:t>менен</a:t>
            </a:r>
            <a:r>
              <a:rPr lang="ru-RU" dirty="0"/>
              <a:t> </a:t>
            </a:r>
            <a:r>
              <a:rPr lang="ru-RU" dirty="0" err="1"/>
              <a:t>иштөөчү</a:t>
            </a:r>
            <a:r>
              <a:rPr lang="ru-RU" dirty="0"/>
              <a:t> </a:t>
            </a:r>
            <a:r>
              <a:rPr lang="ru-RU" dirty="0" err="1"/>
              <a:t>программанын</a:t>
            </a:r>
            <a:r>
              <a:rPr lang="ru-RU" dirty="0"/>
              <a:t> </a:t>
            </a:r>
            <a:r>
              <a:rPr lang="ru-RU" dirty="0" err="1"/>
              <a:t>иштеш</a:t>
            </a:r>
            <a:r>
              <a:rPr lang="ru-RU" dirty="0"/>
              <a:t> </a:t>
            </a:r>
            <a:r>
              <a:rPr lang="ru-RU" dirty="0" err="1"/>
              <a:t>алдында</a:t>
            </a:r>
            <a:r>
              <a:rPr lang="ru-RU" dirty="0"/>
              <a:t> </a:t>
            </a:r>
            <a:r>
              <a:rPr lang="ru-RU" dirty="0" err="1"/>
              <a:t>атайын</a:t>
            </a:r>
            <a:r>
              <a:rPr lang="ru-RU" dirty="0"/>
              <a:t> </a:t>
            </a:r>
            <a:r>
              <a:rPr lang="ru-RU" dirty="0" err="1"/>
              <a:t>буйрук</a:t>
            </a:r>
            <a:r>
              <a:rPr lang="ru-RU" dirty="0"/>
              <a:t> </a:t>
            </a:r>
            <a:r>
              <a:rPr lang="ru-RU" dirty="0" err="1"/>
              <a:t>менен</a:t>
            </a:r>
            <a:r>
              <a:rPr lang="ru-RU" dirty="0"/>
              <a:t> </a:t>
            </a:r>
            <a:r>
              <a:rPr lang="ru-RU" dirty="0" err="1"/>
              <a:t>жүктөлөт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538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Драйвер</a:t>
            </a:r>
            <a:r>
              <a:rPr lang="ru-RU" dirty="0" smtClean="0">
                <a:solidFill>
                  <a:srgbClr val="FF0000"/>
                </a:solidFill>
              </a:rPr>
              <a:t> 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(</a:t>
            </a:r>
            <a:r>
              <a:rPr lang="ru-RU" b="1" dirty="0">
                <a:solidFill>
                  <a:srgbClr val="0070C0"/>
                </a:solidFill>
                <a:latin typeface="A97_Oktom_Times" pitchFamily="18" charset="0"/>
                <a:hlinkClick r:id="rId2" tooltip="Англис тили"/>
              </a:rPr>
              <a:t>англ.</a:t>
            </a:r>
            <a:r>
              <a:rPr lang="ru-RU" dirty="0"/>
              <a:t> </a:t>
            </a:r>
            <a:r>
              <a:rPr lang="en-US" i="1" dirty="0"/>
              <a:t>driver</a:t>
            </a:r>
            <a:r>
              <a:rPr lang="en-US" dirty="0"/>
              <a:t>) — </a:t>
            </a:r>
            <a:r>
              <a:rPr lang="ru-RU" dirty="0" err="1"/>
              <a:t>операциялык</a:t>
            </a:r>
            <a:r>
              <a:rPr lang="ru-RU" dirty="0"/>
              <a:t> </a:t>
            </a:r>
            <a:r>
              <a:rPr lang="ru-RU" dirty="0" err="1"/>
              <a:t>системасын</a:t>
            </a:r>
            <a:r>
              <a:rPr lang="ru-RU" dirty="0"/>
              <a:t> </a:t>
            </a:r>
            <a:r>
              <a:rPr lang="ru-RU" dirty="0" err="1"/>
              <a:t>физикалык</a:t>
            </a:r>
            <a:r>
              <a:rPr lang="ru-RU" dirty="0"/>
              <a:t> </a:t>
            </a:r>
            <a:r>
              <a:rPr lang="ru-RU" dirty="0" err="1"/>
              <a:t>түзүлүш</a:t>
            </a:r>
            <a:r>
              <a:rPr lang="ru-RU" dirty="0"/>
              <a:t> (</a:t>
            </a:r>
            <a:r>
              <a:rPr lang="ru-RU" dirty="0" err="1"/>
              <a:t>мисалы</a:t>
            </a:r>
            <a:r>
              <a:rPr lang="ru-RU" dirty="0"/>
              <a:t>, </a:t>
            </a:r>
            <a:r>
              <a:rPr lang="ru-RU" dirty="0">
                <a:solidFill>
                  <a:srgbClr val="FF99FF"/>
                </a:solidFill>
                <a:hlinkClick r:id="rId3" tooltip="Принтер"/>
              </a:rPr>
              <a:t>принтер</a:t>
            </a:r>
            <a:r>
              <a:rPr lang="ru-RU" dirty="0">
                <a:solidFill>
                  <a:srgbClr val="FF99FF"/>
                </a:solidFill>
              </a:rPr>
              <a:t>, </a:t>
            </a:r>
            <a:r>
              <a:rPr lang="ru-RU" dirty="0">
                <a:solidFill>
                  <a:srgbClr val="FF99FF"/>
                </a:solidFill>
                <a:hlinkClick r:id="rId4" tooltip="Сканер"/>
              </a:rPr>
              <a:t>сканер</a:t>
            </a:r>
            <a:r>
              <a:rPr lang="ru-RU" dirty="0">
                <a:solidFill>
                  <a:srgbClr val="FF99FF"/>
                </a:solidFill>
              </a:rPr>
              <a:t>, </a:t>
            </a:r>
            <a:r>
              <a:rPr lang="ru-RU" dirty="0" err="1">
                <a:solidFill>
                  <a:srgbClr val="FF99FF"/>
                </a:solidFill>
                <a:hlinkClick r:id="rId5" tooltip="Компьютердик чычкан"/>
              </a:rPr>
              <a:t>чычкан</a:t>
            </a:r>
            <a:r>
              <a:rPr lang="ru-RU" dirty="0"/>
              <a:t> </a:t>
            </a:r>
            <a:r>
              <a:rPr lang="ru-RU" dirty="0" err="1"/>
              <a:t>ж.б</a:t>
            </a:r>
            <a:r>
              <a:rPr lang="ru-RU" dirty="0"/>
              <a:t>. </a:t>
            </a:r>
            <a:r>
              <a:rPr lang="ru-RU" dirty="0" err="1"/>
              <a:t>лар</a:t>
            </a:r>
            <a:r>
              <a:rPr lang="ru-RU" dirty="0"/>
              <a:t>) </a:t>
            </a:r>
            <a:r>
              <a:rPr lang="ru-RU" dirty="0" err="1"/>
              <a:t>менен</a:t>
            </a:r>
            <a:r>
              <a:rPr lang="ru-RU" dirty="0"/>
              <a:t> </a:t>
            </a:r>
            <a:r>
              <a:rPr lang="ru-RU" dirty="0" err="1"/>
              <a:t>өз</a:t>
            </a:r>
            <a:r>
              <a:rPr lang="ru-RU" dirty="0"/>
              <a:t> ара </a:t>
            </a:r>
            <a:r>
              <a:rPr lang="ru-RU" dirty="0" err="1"/>
              <a:t>аракеттенүүсүн</a:t>
            </a:r>
            <a:r>
              <a:rPr lang="ru-RU" dirty="0"/>
              <a:t> </a:t>
            </a:r>
            <a:r>
              <a:rPr lang="ru-RU" dirty="0" err="1"/>
              <a:t>камсыз</a:t>
            </a:r>
            <a:r>
              <a:rPr lang="ru-RU" dirty="0"/>
              <a:t> </a:t>
            </a:r>
            <a:r>
              <a:rPr lang="ru-RU" dirty="0" err="1"/>
              <a:t>кылган</a:t>
            </a:r>
            <a:r>
              <a:rPr lang="ru-RU" dirty="0"/>
              <a:t> программа. </a:t>
            </a:r>
            <a:r>
              <a:rPr lang="ru-RU" dirty="0" err="1"/>
              <a:t>Операциялык</a:t>
            </a:r>
            <a:r>
              <a:rPr lang="ru-RU" dirty="0"/>
              <a:t> </a:t>
            </a:r>
            <a:r>
              <a:rPr lang="ru-RU" dirty="0" err="1"/>
              <a:t>системанын</a:t>
            </a:r>
            <a:r>
              <a:rPr lang="ru-RU" dirty="0"/>
              <a:t> </a:t>
            </a:r>
            <a:r>
              <a:rPr lang="ru-RU" dirty="0" err="1"/>
              <a:t>программалар</a:t>
            </a:r>
            <a:r>
              <a:rPr lang="ru-RU" dirty="0"/>
              <a:t> </a:t>
            </a:r>
            <a:r>
              <a:rPr lang="ru-RU" dirty="0" err="1"/>
              <a:t>курамына</a:t>
            </a:r>
            <a:r>
              <a:rPr lang="ru-RU" dirty="0"/>
              <a:t> </a:t>
            </a:r>
            <a:r>
              <a:rPr lang="ru-RU" dirty="0" err="1"/>
              <a:t>кирбеген</a:t>
            </a:r>
            <a:r>
              <a:rPr lang="ru-RU" dirty="0"/>
              <a:t> драйвер </a:t>
            </a:r>
            <a:r>
              <a:rPr lang="ru-RU" dirty="0" err="1"/>
              <a:t>жүктөлүүчү</a:t>
            </a:r>
            <a:r>
              <a:rPr lang="ru-RU" dirty="0"/>
              <a:t> (</a:t>
            </a:r>
            <a:r>
              <a:rPr lang="ru-RU" dirty="0" err="1"/>
              <a:t>резиденттик</a:t>
            </a:r>
            <a:r>
              <a:rPr lang="ru-RU" dirty="0"/>
              <a:t> </a:t>
            </a:r>
            <a:r>
              <a:rPr lang="ru-RU" dirty="0" err="1"/>
              <a:t>эмес</a:t>
            </a:r>
            <a:r>
              <a:rPr lang="ru-RU" dirty="0"/>
              <a:t> драйвер) </a:t>
            </a:r>
            <a:r>
              <a:rPr lang="ru-RU" dirty="0" err="1"/>
              <a:t>деп</a:t>
            </a:r>
            <a:r>
              <a:rPr lang="ru-RU" dirty="0"/>
              <a:t> </a:t>
            </a:r>
            <a:r>
              <a:rPr lang="ru-RU" dirty="0" err="1"/>
              <a:t>аталып</a:t>
            </a:r>
            <a:r>
              <a:rPr lang="ru-RU" dirty="0"/>
              <a:t> </a:t>
            </a:r>
            <a:r>
              <a:rPr lang="ru-RU" dirty="0" err="1"/>
              <a:t>түзүлүш</a:t>
            </a:r>
            <a:r>
              <a:rPr lang="ru-RU" dirty="0"/>
              <a:t> </a:t>
            </a:r>
            <a:r>
              <a:rPr lang="ru-RU" dirty="0" err="1"/>
              <a:t>менен</a:t>
            </a:r>
            <a:r>
              <a:rPr lang="ru-RU" dirty="0"/>
              <a:t> </a:t>
            </a:r>
            <a:r>
              <a:rPr lang="ru-RU" dirty="0" err="1"/>
              <a:t>иштөөчү</a:t>
            </a:r>
            <a:r>
              <a:rPr lang="ru-RU" dirty="0"/>
              <a:t> </a:t>
            </a:r>
            <a:r>
              <a:rPr lang="ru-RU" dirty="0" err="1"/>
              <a:t>программанын</a:t>
            </a:r>
            <a:r>
              <a:rPr lang="ru-RU" dirty="0"/>
              <a:t> </a:t>
            </a:r>
            <a:r>
              <a:rPr lang="ru-RU" dirty="0" err="1"/>
              <a:t>иштеш</a:t>
            </a:r>
            <a:r>
              <a:rPr lang="ru-RU" dirty="0"/>
              <a:t> </a:t>
            </a:r>
            <a:r>
              <a:rPr lang="ru-RU" dirty="0" err="1"/>
              <a:t>алдында</a:t>
            </a:r>
            <a:r>
              <a:rPr lang="ru-RU" dirty="0"/>
              <a:t> </a:t>
            </a:r>
            <a:r>
              <a:rPr lang="ru-RU" dirty="0" err="1"/>
              <a:t>атайын</a:t>
            </a:r>
            <a:r>
              <a:rPr lang="ru-RU" dirty="0"/>
              <a:t> </a:t>
            </a:r>
            <a:r>
              <a:rPr lang="ru-RU" dirty="0" err="1"/>
              <a:t>буйрук</a:t>
            </a:r>
            <a:r>
              <a:rPr lang="ru-RU" dirty="0"/>
              <a:t> </a:t>
            </a:r>
            <a:r>
              <a:rPr lang="ru-RU" dirty="0" err="1"/>
              <a:t>менен</a:t>
            </a:r>
            <a:r>
              <a:rPr lang="ru-RU" dirty="0"/>
              <a:t> </a:t>
            </a:r>
            <a:r>
              <a:rPr lang="ru-RU" dirty="0" err="1"/>
              <a:t>жүктөлөт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7521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Драйвер</a:t>
            </a:r>
            <a:r>
              <a:rPr lang="ru-RU" dirty="0" smtClean="0">
                <a:solidFill>
                  <a:srgbClr val="FF0000"/>
                </a:solidFill>
              </a:rPr>
              <a:t> 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(</a:t>
            </a:r>
            <a:r>
              <a:rPr lang="ru-RU" b="1" dirty="0">
                <a:solidFill>
                  <a:srgbClr val="0070C0"/>
                </a:solidFill>
                <a:latin typeface="A97_Oktom_Times" pitchFamily="18" charset="0"/>
                <a:hlinkClick r:id="rId2" tooltip="Англис тили"/>
              </a:rPr>
              <a:t>англ.</a:t>
            </a:r>
            <a:r>
              <a:rPr lang="ru-RU" dirty="0"/>
              <a:t> </a:t>
            </a:r>
            <a:r>
              <a:rPr lang="en-US" i="1" dirty="0"/>
              <a:t>driver</a:t>
            </a:r>
            <a:r>
              <a:rPr lang="en-US" dirty="0"/>
              <a:t>) — </a:t>
            </a:r>
            <a:r>
              <a:rPr lang="ru-RU" dirty="0" err="1"/>
              <a:t>операциялык</a:t>
            </a:r>
            <a:r>
              <a:rPr lang="ru-RU" dirty="0"/>
              <a:t> </a:t>
            </a:r>
            <a:r>
              <a:rPr lang="ru-RU" dirty="0" err="1"/>
              <a:t>системасын</a:t>
            </a:r>
            <a:r>
              <a:rPr lang="ru-RU" dirty="0"/>
              <a:t> </a:t>
            </a:r>
            <a:r>
              <a:rPr lang="ru-RU" dirty="0" err="1"/>
              <a:t>физикалык</a:t>
            </a:r>
            <a:r>
              <a:rPr lang="ru-RU" dirty="0"/>
              <a:t> </a:t>
            </a:r>
            <a:r>
              <a:rPr lang="ru-RU" dirty="0" err="1"/>
              <a:t>түзүлүш</a:t>
            </a:r>
            <a:r>
              <a:rPr lang="ru-RU" dirty="0"/>
              <a:t> (</a:t>
            </a:r>
            <a:r>
              <a:rPr lang="ru-RU" dirty="0" err="1"/>
              <a:t>мисалы</a:t>
            </a:r>
            <a:r>
              <a:rPr lang="ru-RU" dirty="0"/>
              <a:t>, </a:t>
            </a:r>
            <a:r>
              <a:rPr lang="ru-RU" dirty="0">
                <a:solidFill>
                  <a:srgbClr val="FF99FF"/>
                </a:solidFill>
                <a:hlinkClick r:id="rId3" tooltip="Принтер"/>
              </a:rPr>
              <a:t>принтер</a:t>
            </a:r>
            <a:r>
              <a:rPr lang="ru-RU" dirty="0">
                <a:solidFill>
                  <a:srgbClr val="FF99FF"/>
                </a:solidFill>
              </a:rPr>
              <a:t>, </a:t>
            </a:r>
            <a:r>
              <a:rPr lang="ru-RU" dirty="0">
                <a:solidFill>
                  <a:srgbClr val="FF99FF"/>
                </a:solidFill>
                <a:hlinkClick r:id="rId4" tooltip="Сканер"/>
              </a:rPr>
              <a:t>сканер</a:t>
            </a:r>
            <a:r>
              <a:rPr lang="ru-RU" dirty="0">
                <a:solidFill>
                  <a:srgbClr val="FF99FF"/>
                </a:solidFill>
              </a:rPr>
              <a:t>, </a:t>
            </a:r>
            <a:r>
              <a:rPr lang="ru-RU" dirty="0" err="1">
                <a:solidFill>
                  <a:srgbClr val="FF99FF"/>
                </a:solidFill>
                <a:hlinkClick r:id="rId5" tooltip="Компьютердик чычкан"/>
              </a:rPr>
              <a:t>чычкан</a:t>
            </a:r>
            <a:r>
              <a:rPr lang="ru-RU" dirty="0"/>
              <a:t> </a:t>
            </a:r>
            <a:r>
              <a:rPr lang="ru-RU" dirty="0" err="1"/>
              <a:t>ж.б</a:t>
            </a:r>
            <a:r>
              <a:rPr lang="ru-RU" dirty="0"/>
              <a:t>. </a:t>
            </a:r>
            <a:r>
              <a:rPr lang="ru-RU" dirty="0" err="1"/>
              <a:t>лар</a:t>
            </a:r>
            <a:r>
              <a:rPr lang="ru-RU" dirty="0"/>
              <a:t>) </a:t>
            </a:r>
            <a:r>
              <a:rPr lang="ru-RU" dirty="0" err="1"/>
              <a:t>менен</a:t>
            </a:r>
            <a:r>
              <a:rPr lang="ru-RU" dirty="0"/>
              <a:t> </a:t>
            </a:r>
            <a:r>
              <a:rPr lang="ru-RU" dirty="0" err="1"/>
              <a:t>өз</a:t>
            </a:r>
            <a:r>
              <a:rPr lang="ru-RU" dirty="0"/>
              <a:t> ара </a:t>
            </a:r>
            <a:r>
              <a:rPr lang="ru-RU" dirty="0" err="1"/>
              <a:t>аракеттенүүсүн</a:t>
            </a:r>
            <a:r>
              <a:rPr lang="ru-RU" dirty="0"/>
              <a:t> </a:t>
            </a:r>
            <a:r>
              <a:rPr lang="ru-RU" dirty="0" err="1"/>
              <a:t>камсыз</a:t>
            </a:r>
            <a:r>
              <a:rPr lang="ru-RU" dirty="0"/>
              <a:t> </a:t>
            </a:r>
            <a:r>
              <a:rPr lang="ru-RU" dirty="0" err="1"/>
              <a:t>кылган</a:t>
            </a:r>
            <a:r>
              <a:rPr lang="ru-RU" dirty="0"/>
              <a:t> программа. </a:t>
            </a:r>
            <a:r>
              <a:rPr lang="ru-RU" dirty="0" err="1"/>
              <a:t>Операциялык</a:t>
            </a:r>
            <a:r>
              <a:rPr lang="ru-RU" dirty="0"/>
              <a:t> </a:t>
            </a:r>
            <a:r>
              <a:rPr lang="ru-RU" dirty="0" err="1"/>
              <a:t>системанын</a:t>
            </a:r>
            <a:r>
              <a:rPr lang="ru-RU" dirty="0"/>
              <a:t> </a:t>
            </a:r>
            <a:r>
              <a:rPr lang="ru-RU" dirty="0" err="1"/>
              <a:t>программалар</a:t>
            </a:r>
            <a:r>
              <a:rPr lang="ru-RU" dirty="0"/>
              <a:t> </a:t>
            </a:r>
            <a:r>
              <a:rPr lang="ru-RU" dirty="0" err="1"/>
              <a:t>курамына</a:t>
            </a:r>
            <a:r>
              <a:rPr lang="ru-RU" dirty="0"/>
              <a:t> </a:t>
            </a:r>
            <a:r>
              <a:rPr lang="ru-RU" dirty="0" err="1"/>
              <a:t>кирбеген</a:t>
            </a:r>
            <a:r>
              <a:rPr lang="ru-RU" dirty="0"/>
              <a:t> драйвер </a:t>
            </a:r>
            <a:r>
              <a:rPr lang="ru-RU" dirty="0" err="1"/>
              <a:t>жүктөлүүчү</a:t>
            </a:r>
            <a:r>
              <a:rPr lang="ru-RU" dirty="0"/>
              <a:t> (</a:t>
            </a:r>
            <a:r>
              <a:rPr lang="ru-RU" dirty="0" err="1"/>
              <a:t>резиденттик</a:t>
            </a:r>
            <a:r>
              <a:rPr lang="ru-RU" dirty="0"/>
              <a:t> </a:t>
            </a:r>
            <a:r>
              <a:rPr lang="ru-RU" dirty="0" err="1"/>
              <a:t>эмес</a:t>
            </a:r>
            <a:r>
              <a:rPr lang="ru-RU" dirty="0"/>
              <a:t> драйвер) </a:t>
            </a:r>
            <a:r>
              <a:rPr lang="ru-RU" dirty="0" err="1"/>
              <a:t>деп</a:t>
            </a:r>
            <a:r>
              <a:rPr lang="ru-RU" dirty="0"/>
              <a:t> </a:t>
            </a:r>
            <a:r>
              <a:rPr lang="ru-RU" dirty="0" err="1"/>
              <a:t>аталып</a:t>
            </a:r>
            <a:r>
              <a:rPr lang="ru-RU" dirty="0"/>
              <a:t> </a:t>
            </a:r>
            <a:r>
              <a:rPr lang="ru-RU" dirty="0" err="1"/>
              <a:t>түзүлүш</a:t>
            </a:r>
            <a:r>
              <a:rPr lang="ru-RU" dirty="0"/>
              <a:t> </a:t>
            </a:r>
            <a:r>
              <a:rPr lang="ru-RU" dirty="0" err="1"/>
              <a:t>менен</a:t>
            </a:r>
            <a:r>
              <a:rPr lang="ru-RU" dirty="0"/>
              <a:t> </a:t>
            </a:r>
            <a:r>
              <a:rPr lang="ru-RU" dirty="0" err="1"/>
              <a:t>иштөөчү</a:t>
            </a:r>
            <a:r>
              <a:rPr lang="ru-RU" dirty="0"/>
              <a:t> </a:t>
            </a:r>
            <a:r>
              <a:rPr lang="ru-RU" dirty="0" err="1"/>
              <a:t>программанын</a:t>
            </a:r>
            <a:r>
              <a:rPr lang="ru-RU" dirty="0"/>
              <a:t> </a:t>
            </a:r>
            <a:r>
              <a:rPr lang="ru-RU" dirty="0" err="1"/>
              <a:t>иштеш</a:t>
            </a:r>
            <a:r>
              <a:rPr lang="ru-RU" dirty="0"/>
              <a:t> </a:t>
            </a:r>
            <a:r>
              <a:rPr lang="ru-RU" dirty="0" err="1"/>
              <a:t>алдында</a:t>
            </a:r>
            <a:r>
              <a:rPr lang="ru-RU" dirty="0"/>
              <a:t> </a:t>
            </a:r>
            <a:r>
              <a:rPr lang="ru-RU" dirty="0" err="1"/>
              <a:t>атайын</a:t>
            </a:r>
            <a:r>
              <a:rPr lang="ru-RU" dirty="0"/>
              <a:t> </a:t>
            </a:r>
            <a:r>
              <a:rPr lang="ru-RU" dirty="0" err="1"/>
              <a:t>буйрук</a:t>
            </a:r>
            <a:r>
              <a:rPr lang="ru-RU" dirty="0"/>
              <a:t> </a:t>
            </a:r>
            <a:r>
              <a:rPr lang="ru-RU" dirty="0" err="1"/>
              <a:t>менен</a:t>
            </a:r>
            <a:r>
              <a:rPr lang="ru-RU" dirty="0"/>
              <a:t> </a:t>
            </a:r>
            <a:r>
              <a:rPr lang="ru-RU" dirty="0" err="1"/>
              <a:t>жүктөлөт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7521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Драйвер</a:t>
            </a:r>
            <a:r>
              <a:rPr lang="ru-RU" dirty="0" smtClean="0">
                <a:solidFill>
                  <a:srgbClr val="FF0000"/>
                </a:solidFill>
              </a:rPr>
              <a:t> 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(</a:t>
            </a:r>
            <a:r>
              <a:rPr lang="ru-RU" b="1" dirty="0">
                <a:solidFill>
                  <a:srgbClr val="0070C0"/>
                </a:solidFill>
                <a:latin typeface="A97_Oktom_Times" pitchFamily="18" charset="0"/>
                <a:hlinkClick r:id="rId2" tooltip="Англис тили"/>
              </a:rPr>
              <a:t>англ.</a:t>
            </a:r>
            <a:r>
              <a:rPr lang="ru-RU" dirty="0"/>
              <a:t> </a:t>
            </a:r>
            <a:r>
              <a:rPr lang="en-US" i="1" dirty="0"/>
              <a:t>driver</a:t>
            </a:r>
            <a:r>
              <a:rPr lang="en-US" dirty="0"/>
              <a:t>) — </a:t>
            </a:r>
            <a:r>
              <a:rPr lang="ru-RU" dirty="0" err="1"/>
              <a:t>операциялык</a:t>
            </a:r>
            <a:r>
              <a:rPr lang="ru-RU" dirty="0"/>
              <a:t> </a:t>
            </a:r>
            <a:r>
              <a:rPr lang="ru-RU" dirty="0" err="1"/>
              <a:t>системасын</a:t>
            </a:r>
            <a:r>
              <a:rPr lang="ru-RU" dirty="0"/>
              <a:t> </a:t>
            </a:r>
            <a:r>
              <a:rPr lang="ru-RU" dirty="0" err="1"/>
              <a:t>физикалык</a:t>
            </a:r>
            <a:r>
              <a:rPr lang="ru-RU" dirty="0"/>
              <a:t> </a:t>
            </a:r>
            <a:r>
              <a:rPr lang="ru-RU" dirty="0" err="1"/>
              <a:t>түзүлүш</a:t>
            </a:r>
            <a:r>
              <a:rPr lang="ru-RU" dirty="0"/>
              <a:t> (</a:t>
            </a:r>
            <a:r>
              <a:rPr lang="ru-RU" dirty="0" err="1"/>
              <a:t>мисалы</a:t>
            </a:r>
            <a:r>
              <a:rPr lang="ru-RU" dirty="0"/>
              <a:t>, </a:t>
            </a:r>
            <a:r>
              <a:rPr lang="ru-RU" dirty="0">
                <a:solidFill>
                  <a:srgbClr val="FF99FF"/>
                </a:solidFill>
                <a:hlinkClick r:id="rId3" tooltip="Принтер"/>
              </a:rPr>
              <a:t>принтер</a:t>
            </a:r>
            <a:r>
              <a:rPr lang="ru-RU" dirty="0">
                <a:solidFill>
                  <a:srgbClr val="FF99FF"/>
                </a:solidFill>
              </a:rPr>
              <a:t>, </a:t>
            </a:r>
            <a:r>
              <a:rPr lang="ru-RU" dirty="0">
                <a:solidFill>
                  <a:srgbClr val="FF99FF"/>
                </a:solidFill>
                <a:hlinkClick r:id="rId4" tooltip="Сканер"/>
              </a:rPr>
              <a:t>сканер</a:t>
            </a:r>
            <a:r>
              <a:rPr lang="ru-RU" dirty="0">
                <a:solidFill>
                  <a:srgbClr val="FF99FF"/>
                </a:solidFill>
              </a:rPr>
              <a:t>, </a:t>
            </a:r>
            <a:r>
              <a:rPr lang="ru-RU" dirty="0" err="1">
                <a:solidFill>
                  <a:srgbClr val="FF99FF"/>
                </a:solidFill>
                <a:hlinkClick r:id="rId5" tooltip="Компьютердик чычкан"/>
              </a:rPr>
              <a:t>чычкан</a:t>
            </a:r>
            <a:r>
              <a:rPr lang="ru-RU" dirty="0"/>
              <a:t> </a:t>
            </a:r>
            <a:r>
              <a:rPr lang="ru-RU" dirty="0" err="1"/>
              <a:t>ж.б</a:t>
            </a:r>
            <a:r>
              <a:rPr lang="ru-RU" dirty="0"/>
              <a:t>. </a:t>
            </a:r>
            <a:r>
              <a:rPr lang="ru-RU" dirty="0" err="1"/>
              <a:t>лар</a:t>
            </a:r>
            <a:r>
              <a:rPr lang="ru-RU" dirty="0"/>
              <a:t>) </a:t>
            </a:r>
            <a:r>
              <a:rPr lang="ru-RU" dirty="0" err="1"/>
              <a:t>менен</a:t>
            </a:r>
            <a:r>
              <a:rPr lang="ru-RU" dirty="0"/>
              <a:t> </a:t>
            </a:r>
            <a:r>
              <a:rPr lang="ru-RU" dirty="0" err="1"/>
              <a:t>өз</a:t>
            </a:r>
            <a:r>
              <a:rPr lang="ru-RU" dirty="0"/>
              <a:t> ара </a:t>
            </a:r>
            <a:r>
              <a:rPr lang="ru-RU" dirty="0" err="1"/>
              <a:t>аракеттенүүсүн</a:t>
            </a:r>
            <a:r>
              <a:rPr lang="ru-RU" dirty="0"/>
              <a:t> </a:t>
            </a:r>
            <a:r>
              <a:rPr lang="ru-RU" dirty="0" err="1"/>
              <a:t>камсыз</a:t>
            </a:r>
            <a:r>
              <a:rPr lang="ru-RU" dirty="0"/>
              <a:t> </a:t>
            </a:r>
            <a:r>
              <a:rPr lang="ru-RU" dirty="0" err="1"/>
              <a:t>кылган</a:t>
            </a:r>
            <a:r>
              <a:rPr lang="ru-RU" dirty="0"/>
              <a:t> программа. </a:t>
            </a:r>
            <a:r>
              <a:rPr lang="ru-RU" dirty="0" err="1"/>
              <a:t>Операциялык</a:t>
            </a:r>
            <a:r>
              <a:rPr lang="ru-RU" dirty="0"/>
              <a:t> </a:t>
            </a:r>
            <a:r>
              <a:rPr lang="ru-RU" dirty="0" err="1"/>
              <a:t>системанын</a:t>
            </a:r>
            <a:r>
              <a:rPr lang="ru-RU" dirty="0"/>
              <a:t> </a:t>
            </a:r>
            <a:r>
              <a:rPr lang="ru-RU" dirty="0" err="1"/>
              <a:t>программалар</a:t>
            </a:r>
            <a:r>
              <a:rPr lang="ru-RU" dirty="0"/>
              <a:t> </a:t>
            </a:r>
            <a:r>
              <a:rPr lang="ru-RU" dirty="0" err="1"/>
              <a:t>курамына</a:t>
            </a:r>
            <a:r>
              <a:rPr lang="ru-RU" dirty="0"/>
              <a:t> </a:t>
            </a:r>
            <a:r>
              <a:rPr lang="ru-RU" dirty="0" err="1"/>
              <a:t>кирбеген</a:t>
            </a:r>
            <a:r>
              <a:rPr lang="ru-RU" dirty="0"/>
              <a:t> драйвер </a:t>
            </a:r>
            <a:r>
              <a:rPr lang="ru-RU" dirty="0" err="1"/>
              <a:t>жүктөлүүчү</a:t>
            </a:r>
            <a:r>
              <a:rPr lang="ru-RU" dirty="0"/>
              <a:t> (</a:t>
            </a:r>
            <a:r>
              <a:rPr lang="ru-RU" dirty="0" err="1"/>
              <a:t>резиденттик</a:t>
            </a:r>
            <a:r>
              <a:rPr lang="ru-RU" dirty="0"/>
              <a:t> </a:t>
            </a:r>
            <a:r>
              <a:rPr lang="ru-RU" dirty="0" err="1"/>
              <a:t>эмес</a:t>
            </a:r>
            <a:r>
              <a:rPr lang="ru-RU" dirty="0"/>
              <a:t> драйвер) </a:t>
            </a:r>
            <a:r>
              <a:rPr lang="ru-RU" dirty="0" err="1"/>
              <a:t>деп</a:t>
            </a:r>
            <a:r>
              <a:rPr lang="ru-RU" dirty="0"/>
              <a:t> </a:t>
            </a:r>
            <a:r>
              <a:rPr lang="ru-RU" dirty="0" err="1"/>
              <a:t>аталып</a:t>
            </a:r>
            <a:r>
              <a:rPr lang="ru-RU" dirty="0"/>
              <a:t> </a:t>
            </a:r>
            <a:r>
              <a:rPr lang="ru-RU" dirty="0" err="1"/>
              <a:t>түзүлүш</a:t>
            </a:r>
            <a:r>
              <a:rPr lang="ru-RU" dirty="0"/>
              <a:t> </a:t>
            </a:r>
            <a:r>
              <a:rPr lang="ru-RU" dirty="0" err="1"/>
              <a:t>менен</a:t>
            </a:r>
            <a:r>
              <a:rPr lang="ru-RU" dirty="0"/>
              <a:t> </a:t>
            </a:r>
            <a:r>
              <a:rPr lang="ru-RU" dirty="0" err="1"/>
              <a:t>иштөөчү</a:t>
            </a:r>
            <a:r>
              <a:rPr lang="ru-RU" dirty="0"/>
              <a:t> </a:t>
            </a:r>
            <a:r>
              <a:rPr lang="ru-RU" dirty="0" err="1"/>
              <a:t>программанын</a:t>
            </a:r>
            <a:r>
              <a:rPr lang="ru-RU" dirty="0"/>
              <a:t> </a:t>
            </a:r>
            <a:r>
              <a:rPr lang="ru-RU" dirty="0" err="1"/>
              <a:t>иштеш</a:t>
            </a:r>
            <a:r>
              <a:rPr lang="ru-RU" dirty="0"/>
              <a:t> </a:t>
            </a:r>
            <a:r>
              <a:rPr lang="ru-RU" dirty="0" err="1"/>
              <a:t>алдында</a:t>
            </a:r>
            <a:r>
              <a:rPr lang="ru-RU" dirty="0"/>
              <a:t> </a:t>
            </a:r>
            <a:r>
              <a:rPr lang="ru-RU" dirty="0" err="1"/>
              <a:t>атайын</a:t>
            </a:r>
            <a:r>
              <a:rPr lang="ru-RU" dirty="0"/>
              <a:t> </a:t>
            </a:r>
            <a:r>
              <a:rPr lang="ru-RU" dirty="0" err="1"/>
              <a:t>буйрук</a:t>
            </a:r>
            <a:r>
              <a:rPr lang="ru-RU" dirty="0"/>
              <a:t> </a:t>
            </a:r>
            <a:r>
              <a:rPr lang="ru-RU" dirty="0" err="1"/>
              <a:t>менен</a:t>
            </a:r>
            <a:r>
              <a:rPr lang="ru-RU" dirty="0"/>
              <a:t> </a:t>
            </a:r>
            <a:r>
              <a:rPr lang="ru-RU" dirty="0" err="1"/>
              <a:t>жүктөлөт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7521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утюр">
  <a:themeElements>
    <a:clrScheme name="Кутюр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Смокинг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Кутю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436</TotalTime>
  <Words>27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A97_Oktom_Times</vt:lpstr>
      <vt:lpstr>Arial</vt:lpstr>
      <vt:lpstr>Constantia</vt:lpstr>
      <vt:lpstr>Garamond</vt:lpstr>
      <vt:lpstr>Wingdings</vt:lpstr>
      <vt:lpstr>Кутюр</vt:lpstr>
      <vt:lpstr>Тема: ОС нын түрлөрү жана Windows драйверЛери</vt:lpstr>
      <vt:lpstr>Драйвер </vt:lpstr>
      <vt:lpstr>Драйвер </vt:lpstr>
      <vt:lpstr>Драйвер </vt:lpstr>
      <vt:lpstr>Драйвер 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ОС нын түрлөрү жана Windows драйвердери</dc:title>
  <dc:creator>Oma</dc:creator>
  <cp:lastModifiedBy>Oma</cp:lastModifiedBy>
  <cp:revision>5</cp:revision>
  <dcterms:created xsi:type="dcterms:W3CDTF">2021-12-03T09:19:05Z</dcterms:created>
  <dcterms:modified xsi:type="dcterms:W3CDTF">2022-10-15T04:23:07Z</dcterms:modified>
</cp:coreProperties>
</file>