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F082-8768-4A06-8D27-F6BA2360AFD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05493-11E7-41A8-852F-A19C39F91E6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000" b="1" dirty="0" err="1" smtClean="0">
                <a:solidFill>
                  <a:srgbClr val="C00000"/>
                </a:solidFill>
                <a:latin typeface="A97_Oktom_Times" pitchFamily="18" charset="0"/>
              </a:rPr>
              <a:t>Обьектердин</a:t>
            </a:r>
            <a:r>
              <a:rPr lang="ru-RU" sz="6000" b="1" dirty="0" smtClean="0">
                <a:solidFill>
                  <a:srgbClr val="C00000"/>
                </a:solidFill>
                <a:latin typeface="A97_Oktom_Times" pitchFamily="18" charset="0"/>
              </a:rPr>
              <a:t> </a:t>
            </a:r>
            <a:r>
              <a:rPr lang="ru-RU" sz="6000" b="1" dirty="0" err="1" smtClean="0">
                <a:solidFill>
                  <a:srgbClr val="C00000"/>
                </a:solidFill>
                <a:latin typeface="A97_Oktom_Times" pitchFamily="18" charset="0"/>
              </a:rPr>
              <a:t>системалары</a:t>
            </a:r>
            <a:endParaRPr lang="ru-RU" sz="6000" b="1" dirty="0">
              <a:solidFill>
                <a:srgbClr val="C00000"/>
              </a:solidFill>
              <a:latin typeface="A97_Oktom_Times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A97_Oktom_Times" pitchFamily="18" charset="0"/>
              </a:rPr>
              <a:t>5-класс</a:t>
            </a:r>
            <a:endParaRPr lang="ru-RU" sz="4800" dirty="0">
              <a:solidFill>
                <a:srgbClr val="C00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857232"/>
            <a:ext cx="75009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err="1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Маанил\\</a:t>
            </a:r>
            <a:r>
              <a:rPr lang="ru-RU" sz="4400" b="1" dirty="0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терминдер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: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системалык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мамиле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, система (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материалдык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,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материалдык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эмес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,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аралаш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), структура,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системалык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эффект, </a:t>
            </a:r>
            <a:r>
              <a:rPr lang="ru-RU" sz="4400" b="1" dirty="0" err="1" smtClean="0">
                <a:latin typeface="Burkut" pitchFamily="34" charset="0"/>
                <a:cs typeface="Burkut" pitchFamily="34" charset="0"/>
              </a:rPr>
              <a:t>кир\\</a:t>
            </a:r>
            <a:r>
              <a:rPr lang="ru-RU" sz="44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 smtClean="0">
                <a:latin typeface="Burkut" pitchFamily="34" charset="0"/>
                <a:cs typeface="Burkut" pitchFamily="34" charset="0"/>
              </a:rPr>
              <a:t>чыгуу</a:t>
            </a:r>
            <a:r>
              <a:rPr lang="ru-RU" sz="44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системасы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, кара </a:t>
            </a:r>
            <a:r>
              <a:rPr lang="ru-RU" sz="4400" b="1" dirty="0" smtClean="0">
                <a:latin typeface="Burkut" pitchFamily="34" charset="0"/>
                <a:cs typeface="Burkut" pitchFamily="34" charset="0"/>
              </a:rPr>
              <a:t>\</a:t>
            </a:r>
            <a:r>
              <a:rPr lang="ru-RU" sz="4400" b="1" dirty="0" err="1" smtClean="0">
                <a:latin typeface="Burkut" pitchFamily="34" charset="0"/>
                <a:cs typeface="Burkut" pitchFamily="34" charset="0"/>
              </a:rPr>
              <a:t>кък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. </a:t>
            </a:r>
            <a:endParaRPr lang="ru-RU" sz="4400" dirty="0">
              <a:latin typeface="Burkut" pitchFamily="34" charset="0"/>
              <a:cs typeface="Burku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4348" y="1142984"/>
            <a:ext cx="72152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err="1">
                <a:latin typeface="Burkut" pitchFamily="34" charset="0"/>
                <a:cs typeface="Burkut" pitchFamily="34" charset="0"/>
              </a:rPr>
              <a:t>Системалар</a:t>
            </a:r>
            <a:r>
              <a:rPr lang="ru-RU" sz="44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материалдык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эмес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,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материалдык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жана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аралаш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деп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айырмаланат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. </a:t>
            </a:r>
            <a:r>
              <a:rPr lang="ru-RU" sz="4400" b="1" dirty="0" err="1" smtClean="0">
                <a:latin typeface="Burkut" pitchFamily="34" charset="0"/>
                <a:cs typeface="Burkut" pitchFamily="34" charset="0"/>
              </a:rPr>
              <a:t>ъз</a:t>
            </a:r>
            <a:r>
              <a:rPr lang="ru-RU" sz="44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кезегинде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материалдык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система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дагы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табияттык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жана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техникалык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болуп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 smtClean="0">
                <a:latin typeface="Burkut" pitchFamily="34" charset="0"/>
                <a:cs typeface="Burkut" pitchFamily="34" charset="0"/>
              </a:rPr>
              <a:t>бъл\н\шът</a:t>
            </a:r>
            <a:r>
              <a:rPr lang="ru-RU" sz="4400" b="1" dirty="0" smtClean="0">
                <a:latin typeface="Burkut" pitchFamily="34" charset="0"/>
                <a:cs typeface="Burkut" pitchFamily="34" charset="0"/>
              </a:rPr>
              <a:t> </a:t>
            </a:r>
            <a:endParaRPr lang="ru-RU" sz="4400" dirty="0">
              <a:latin typeface="Burkut" pitchFamily="34" charset="0"/>
              <a:cs typeface="Burku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Скругленный прямоугольник 2"/>
          <p:cNvSpPr/>
          <p:nvPr/>
        </p:nvSpPr>
        <p:spPr>
          <a:xfrm>
            <a:off x="2786050" y="214290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Системалар</a:t>
            </a:r>
            <a:endParaRPr lang="ru-RU" sz="3600" dirty="0">
              <a:solidFill>
                <a:srgbClr val="C00000"/>
              </a:solidFill>
              <a:latin typeface="Burkut" pitchFamily="34" charset="0"/>
              <a:cs typeface="Burkut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714488"/>
            <a:ext cx="307183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Материалдык</a:t>
            </a:r>
            <a:r>
              <a:rPr lang="ru-RU" sz="2400" dirty="0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 </a:t>
            </a:r>
            <a:r>
              <a:rPr lang="ru-RU" sz="2400" dirty="0" err="1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эмес</a:t>
            </a:r>
            <a:endParaRPr lang="ru-RU" sz="2400" dirty="0">
              <a:solidFill>
                <a:srgbClr val="C00000"/>
              </a:solidFill>
              <a:latin typeface="Burkut" pitchFamily="34" charset="0"/>
              <a:cs typeface="Burkut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72264" y="1142984"/>
            <a:ext cx="25717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Аралаш</a:t>
            </a:r>
            <a:endParaRPr lang="ru-RU" sz="2000" dirty="0">
              <a:solidFill>
                <a:srgbClr val="C00000"/>
              </a:solidFill>
              <a:latin typeface="Burkut" pitchFamily="34" charset="0"/>
              <a:cs typeface="Burkut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00364" y="2571744"/>
            <a:ext cx="271464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Материалдык</a:t>
            </a:r>
            <a:endParaRPr lang="ru-RU" sz="2800" dirty="0">
              <a:solidFill>
                <a:srgbClr val="C00000"/>
              </a:solidFill>
              <a:latin typeface="Burkut" pitchFamily="34" charset="0"/>
              <a:cs typeface="Burkut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85786" y="3857628"/>
            <a:ext cx="271464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Табияттык</a:t>
            </a:r>
            <a:endParaRPr lang="ru-RU" sz="2000" dirty="0">
              <a:solidFill>
                <a:srgbClr val="C00000"/>
              </a:solidFill>
              <a:latin typeface="Burkut" pitchFamily="34" charset="0"/>
              <a:cs typeface="Burkut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72000" y="3786190"/>
            <a:ext cx="235745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техникалык</a:t>
            </a:r>
            <a:endParaRPr lang="ru-RU" sz="2000" dirty="0">
              <a:solidFill>
                <a:srgbClr val="C00000"/>
              </a:solidFill>
              <a:latin typeface="Burkut" pitchFamily="34" charset="0"/>
              <a:cs typeface="Burkut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5400000">
            <a:off x="3125380" y="89274"/>
            <a:ext cx="785818" cy="23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714876" y="857232"/>
            <a:ext cx="178595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2"/>
          </p:cNvCxnSpPr>
          <p:nvPr/>
        </p:nvCxnSpPr>
        <p:spPr>
          <a:xfrm rot="5400000">
            <a:off x="3804042" y="1696629"/>
            <a:ext cx="171451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2"/>
          </p:cNvCxnSpPr>
          <p:nvPr/>
        </p:nvCxnSpPr>
        <p:spPr>
          <a:xfrm rot="5400000">
            <a:off x="3321835" y="2821777"/>
            <a:ext cx="642942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2"/>
          </p:cNvCxnSpPr>
          <p:nvPr/>
        </p:nvCxnSpPr>
        <p:spPr>
          <a:xfrm rot="16200000" flipH="1">
            <a:off x="4714876" y="2857496"/>
            <a:ext cx="50006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 descr="musical-not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428868"/>
            <a:ext cx="1894489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4348" y="428605"/>
            <a:ext cx="73581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>
                <a:latin typeface="Burkut" pitchFamily="34" charset="0"/>
                <a:cs typeface="Burkut" pitchFamily="34" charset="0"/>
              </a:rPr>
              <a:t>К\н</a:t>
            </a:r>
            <a:r>
              <a:rPr lang="ru-RU" sz="28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системасы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,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ъ</a:t>
            </a:r>
            <a:r>
              <a:rPr lang="ru-RU" sz="2800" dirty="0" err="1" smtClean="0">
                <a:latin typeface="Burkut" pitchFamily="34" charset="0"/>
                <a:cs typeface="Burkut" pitchFamily="34" charset="0"/>
              </a:rPr>
              <a:t>с\мд\к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, </a:t>
            </a:r>
            <a:r>
              <a:rPr lang="ru-RU" sz="2800" dirty="0" err="1" smtClean="0">
                <a:latin typeface="Burkut" pitchFamily="34" charset="0"/>
                <a:cs typeface="Burkut" pitchFamily="34" charset="0"/>
              </a:rPr>
              <a:t>тир\\</a:t>
            </a:r>
            <a:r>
              <a:rPr lang="ru-RU" sz="28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организм ж. у. с.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жаратылыштагы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системалардын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мисалдары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силерге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 smtClean="0">
                <a:latin typeface="Burkut" pitchFamily="34" charset="0"/>
                <a:cs typeface="Burkut" pitchFamily="34" charset="0"/>
              </a:rPr>
              <a:t>белгил\\</a:t>
            </a:r>
            <a:r>
              <a:rPr lang="ru-RU" sz="2800" dirty="0" smtClean="0">
                <a:latin typeface="Burkut" pitchFamily="34" charset="0"/>
                <a:cs typeface="Burkut" pitchFamily="34" charset="0"/>
              </a:rPr>
              <a:t>. </a:t>
            </a:r>
            <a:endParaRPr lang="ru-RU" sz="2800" dirty="0">
              <a:latin typeface="Burkut" pitchFamily="34" charset="0"/>
              <a:cs typeface="Burkut" pitchFamily="34" charset="0"/>
            </a:endParaRPr>
          </a:p>
          <a:p>
            <a:r>
              <a:rPr lang="ru-RU" sz="2800" dirty="0" err="1">
                <a:latin typeface="Burkut" pitchFamily="34" charset="0"/>
                <a:cs typeface="Burkut" pitchFamily="34" charset="0"/>
              </a:rPr>
              <a:t>Техникалык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системалар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адамдар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тарабынан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 smtClean="0">
                <a:latin typeface="Burkut" pitchFamily="34" charset="0"/>
                <a:cs typeface="Burkut" pitchFamily="34" charset="0"/>
              </a:rPr>
              <a:t>т\з\лът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.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Техникалык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системалардын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мисалдары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: автомобиль, компьютер, </a:t>
            </a:r>
            <a:r>
              <a:rPr lang="ru-RU" sz="2800" dirty="0" err="1" smtClean="0">
                <a:latin typeface="Burkut" pitchFamily="34" charset="0"/>
                <a:cs typeface="Burkut" pitchFamily="34" charset="0"/>
              </a:rPr>
              <a:t>желдет\\</a:t>
            </a:r>
            <a:r>
              <a:rPr lang="ru-RU" sz="28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2800" dirty="0" err="1">
                <a:latin typeface="Burkut" pitchFamily="34" charset="0"/>
                <a:cs typeface="Burkut" pitchFamily="34" charset="0"/>
              </a:rPr>
              <a:t>системасы</a:t>
            </a:r>
            <a:r>
              <a:rPr lang="ru-RU" sz="2800" dirty="0">
                <a:latin typeface="Burkut" pitchFamily="34" charset="0"/>
                <a:cs typeface="Burkut" pitchFamily="34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3811012"/>
            <a:ext cx="73581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latin typeface="Burkut" pitchFamily="34" charset="0"/>
                <a:cs typeface="Burkut" pitchFamily="34" charset="0"/>
              </a:rPr>
              <a:t>Материалдык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эмес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системалардын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мисалдары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: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баарлашуу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тили,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математикалык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тил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,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ноталык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жазылыштар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4348" y="214290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Система 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–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бул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ъз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ара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байланышкан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бир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б\т\н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нерсе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.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Системаны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т\з\\ч\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бъл\ктър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анын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b="1" dirty="0" err="1">
                <a:latin typeface="Burkut" pitchFamily="34" charset="0"/>
                <a:cs typeface="Burkut" pitchFamily="34" charset="0"/>
              </a:rPr>
              <a:t>элементтери</a:t>
            </a:r>
            <a:r>
              <a:rPr lang="ru-RU" sz="36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b="1" dirty="0" err="1">
                <a:latin typeface="Burkut" pitchFamily="34" charset="0"/>
                <a:cs typeface="Burkut" pitchFamily="34" charset="0"/>
              </a:rPr>
              <a:t>деп</a:t>
            </a:r>
            <a:r>
              <a:rPr lang="ru-RU" sz="36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b="1" dirty="0" err="1">
                <a:latin typeface="Burkut" pitchFamily="34" charset="0"/>
                <a:cs typeface="Burkut" pitchFamily="34" charset="0"/>
              </a:rPr>
              <a:t>аталат</a:t>
            </a:r>
            <a:r>
              <a:rPr lang="ru-RU" sz="3600" b="1" dirty="0">
                <a:latin typeface="Burkut" pitchFamily="34" charset="0"/>
                <a:cs typeface="Burkut" pitchFamily="34" charset="0"/>
              </a:rPr>
              <a:t>.</a:t>
            </a:r>
            <a:endParaRPr lang="ru-RU" sz="3600" dirty="0">
              <a:latin typeface="Burkut" pitchFamily="34" charset="0"/>
              <a:cs typeface="Burkut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5786" y="3105835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Структура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–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системаны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т\з\\ч\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элементтеринин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бириг\\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тартиби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144</Words>
  <Application>Microsoft Office PowerPoint</Application>
  <PresentationFormat>Экран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Обьектердин системалары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Обьектердин системалары</dc:title>
  <dc:creator>1212</dc:creator>
  <cp:lastModifiedBy>1212</cp:lastModifiedBy>
  <cp:revision>3</cp:revision>
  <dcterms:created xsi:type="dcterms:W3CDTF">2018-10-09T14:30:35Z</dcterms:created>
  <dcterms:modified xsi:type="dcterms:W3CDTF">2018-10-09T14:51:59Z</dcterms:modified>
</cp:coreProperties>
</file>