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3" r:id="rId5"/>
    <p:sldId id="259" r:id="rId6"/>
    <p:sldId id="260" r:id="rId7"/>
    <p:sldId id="261" r:id="rId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AD47D025-3B17-47F8-927D-8FFBD3E19C3E}" type="datetimeFigureOut">
              <a:rPr lang="ru-RU" smtClean="0"/>
              <a:t>01.07.2022</a:t>
            </a:fld>
            <a:endParaRPr lang="ru-RU"/>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1747532-FE7A-4209-AFC1-AF0C2082A97A}" type="slidenum">
              <a:rPr lang="ru-RU" smtClean="0"/>
              <a:t>‹#›</a:t>
            </a:fld>
            <a:endParaRPr lang="ru-RU"/>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AD47D025-3B17-47F8-927D-8FFBD3E19C3E}" type="datetimeFigureOut">
              <a:rPr lang="ru-RU" smtClean="0"/>
              <a:t>01.07.2022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1747532-FE7A-4209-AFC1-AF0C2082A97A}" type="slidenum">
              <a:rPr lang="ru-RU" smtClean="0"/>
              <a:t>‹#›</a:t>
            </a:fld>
            <a:endParaRPr lang="ru-RU"/>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AD47D025-3B17-47F8-927D-8FFBD3E19C3E}" type="datetimeFigureOut">
              <a:rPr lang="ru-RU" smtClean="0"/>
              <a:t>01.07.2022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1747532-FE7A-4209-AFC1-AF0C2082A97A}" type="slidenum">
              <a:rPr lang="ru-RU" smtClean="0"/>
              <a:t>‹#›</a:t>
            </a:fld>
            <a:endParaRPr lang="ru-RU"/>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AD47D025-3B17-47F8-927D-8FFBD3E19C3E}" type="datetimeFigureOut">
              <a:rPr lang="ru-RU" smtClean="0"/>
              <a:t>01.07.2022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1747532-FE7A-4209-AFC1-AF0C2082A97A}" type="slidenum">
              <a:rPr lang="ru-RU" smtClean="0"/>
              <a:t>‹#›</a:t>
            </a:fld>
            <a:endParaRPr lang="ru-RU"/>
          </a:p>
        </p:txBody>
      </p:sp>
      <p:sp>
        <p:nvSpPr>
          <p:cNvPr id="11" name="Title 10"/>
          <p:cNvSpPr>
            <a:spLocks noGrp="1"/>
          </p:cNvSpPr>
          <p:nvPr>
            <p:ph type="title"/>
          </p:nvPr>
        </p:nvSpPr>
        <p:spPr/>
        <p:txBody>
          <a:bodyPr/>
          <a:lstStyle/>
          <a:p>
            <a:r>
              <a:rPr lang="ru-RU" smtClean="0"/>
              <a:t>Образец заголовка</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AD47D025-3B17-47F8-927D-8FFBD3E19C3E}" type="datetimeFigureOut">
              <a:rPr lang="ru-RU" smtClean="0"/>
              <a:t>01.07.2022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1747532-FE7A-4209-AFC1-AF0C2082A97A}"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D47D025-3B17-47F8-927D-8FFBD3E19C3E}" type="datetimeFigureOut">
              <a:rPr lang="ru-RU" smtClean="0"/>
              <a:t>01.07.2022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1747532-FE7A-4209-AFC1-AF0C2082A97A}" type="slidenum">
              <a:rPr lang="ru-RU" smtClean="0"/>
              <a:t>‹#›</a:t>
            </a:fld>
            <a:endParaRPr lang="ru-RU"/>
          </a:p>
        </p:txBody>
      </p:sp>
      <p:sp>
        <p:nvSpPr>
          <p:cNvPr id="12" name="Title 11"/>
          <p:cNvSpPr>
            <a:spLocks noGrp="1"/>
          </p:cNvSpPr>
          <p:nvPr>
            <p:ph type="title"/>
          </p:nvPr>
        </p:nvSpPr>
        <p:spPr/>
        <p:txBody>
          <a:bodyPr/>
          <a:lstStyle>
            <a:lvl1pPr>
              <a:defRPr>
                <a:solidFill>
                  <a:schemeClr val="tx2"/>
                </a:solidFill>
              </a:defRPr>
            </a:lvl1pPr>
          </a:lstStyle>
          <a:p>
            <a:r>
              <a:rPr lang="ru-RU" smtClean="0"/>
              <a:t>Образец заголовка</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AD47D025-3B17-47F8-927D-8FFBD3E19C3E}" type="datetimeFigureOut">
              <a:rPr lang="ru-RU" smtClean="0"/>
              <a:t>01.07.2022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1747532-FE7A-4209-AFC1-AF0C2082A97A}" type="slidenum">
              <a:rPr lang="ru-RU" smtClean="0"/>
              <a:t>‹#›</a:t>
            </a:fld>
            <a:endParaRPr lang="ru-RU"/>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AD47D025-3B17-47F8-927D-8FFBD3E19C3E}" type="datetimeFigureOut">
              <a:rPr lang="ru-RU" smtClean="0"/>
              <a:t>01.07.2022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1747532-FE7A-4209-AFC1-AF0C2082A97A}" type="slidenum">
              <a:rPr lang="ru-RU" smtClean="0"/>
              <a:t>‹#›</a:t>
            </a:fld>
            <a:endParaRPr lang="ru-RU"/>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7D025-3B17-47F8-927D-8FFBD3E19C3E}" type="datetimeFigureOut">
              <a:rPr lang="ru-RU" smtClean="0"/>
              <a:t>01.07.2022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1747532-FE7A-4209-AFC1-AF0C2082A97A}"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ru-RU" smtClean="0"/>
              <a:t>Образец заголовка</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D47D025-3B17-47F8-927D-8FFBD3E19C3E}" type="datetimeFigureOut">
              <a:rPr lang="ru-RU" smtClean="0"/>
              <a:t>01.07.2022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1747532-FE7A-4209-AFC1-AF0C2082A97A}"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ru-RU" smtClean="0"/>
              <a:t>Образец заголовка</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AD47D025-3B17-47F8-927D-8FFBD3E19C3E}" type="datetimeFigureOut">
              <a:rPr lang="ru-RU" smtClean="0"/>
              <a:t>01.07.2022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1747532-FE7A-4209-AFC1-AF0C2082A97A}"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AD47D025-3B17-47F8-927D-8FFBD3E19C3E}" type="datetimeFigureOut">
              <a:rPr lang="ru-RU" smtClean="0"/>
              <a:t>01.07.2022</a:t>
            </a:fld>
            <a:endParaRPr lang="ru-RU"/>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ru-RU"/>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81747532-FE7A-4209-AFC1-AF0C2082A97A}"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548680"/>
            <a:ext cx="7772400" cy="1224136"/>
          </a:xfrm>
        </p:spPr>
        <p:txBody>
          <a:bodyPr>
            <a:noAutofit/>
          </a:bodyPr>
          <a:lstStyle/>
          <a:p>
            <a:pPr algn="just"/>
            <a:r>
              <a:rPr lang="ru-RU" sz="4800" b="1" i="1" dirty="0" err="1">
                <a:latin typeface="A97_Oktom_Times" pitchFamily="18" charset="0"/>
              </a:rPr>
              <a:t>Операциондук</a:t>
            </a:r>
            <a:r>
              <a:rPr lang="ru-RU" sz="4800" b="1" i="1" dirty="0">
                <a:latin typeface="A97_Oktom_Times" pitchFamily="18" charset="0"/>
              </a:rPr>
              <a:t> </a:t>
            </a:r>
            <a:r>
              <a:rPr lang="ky-KG" sz="4800" b="1" i="1" dirty="0" smtClean="0">
                <a:latin typeface="A97_Oktom_Times" pitchFamily="18" charset="0"/>
              </a:rPr>
              <a:t>ситемалар</a:t>
            </a:r>
            <a:endParaRPr lang="ru-RU" sz="4800" dirty="0">
              <a:latin typeface="A97_Oktom_Times" pitchFamily="18" charset="0"/>
            </a:endParaRPr>
          </a:p>
        </p:txBody>
      </p:sp>
      <p:pic>
        <p:nvPicPr>
          <p:cNvPr id="1027" name="Picture 3" descr="C:\Users\Oma\Downloads\Conocer-la-plataforma-en-ejecuci--n-con-Velneo-V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52" y="1844824"/>
            <a:ext cx="8492143"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70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55576" y="332656"/>
            <a:ext cx="7772400" cy="3744416"/>
          </a:xfrm>
        </p:spPr>
        <p:txBody>
          <a:bodyPr>
            <a:noAutofit/>
          </a:bodyPr>
          <a:lstStyle/>
          <a:p>
            <a:pPr algn="just"/>
            <a:r>
              <a:rPr lang="ru-RU" sz="2000" dirty="0" err="1">
                <a:solidFill>
                  <a:srgbClr val="0070C0"/>
                </a:solidFill>
                <a:effectLst/>
                <a:latin typeface="A97_Oktom_Times" pitchFamily="18" charset="0"/>
              </a:rPr>
              <a:t>Операциондук</a:t>
            </a:r>
            <a:r>
              <a:rPr lang="ru-RU" sz="2000" dirty="0">
                <a:solidFill>
                  <a:srgbClr val="0070C0"/>
                </a:solidFill>
                <a:effectLst/>
                <a:latin typeface="A97_Oktom_Times" pitchFamily="18" charset="0"/>
              </a:rPr>
              <a:t> система-</a:t>
            </a:r>
            <a:r>
              <a:rPr lang="ru-RU" sz="2000" dirty="0" err="1">
                <a:solidFill>
                  <a:srgbClr val="0070C0"/>
                </a:solidFill>
                <a:effectLst/>
                <a:latin typeface="A97_Oktom_Times" pitchFamily="18" charset="0"/>
              </a:rPr>
              <a:t>бул</a:t>
            </a:r>
            <a:r>
              <a:rPr lang="ru-RU" sz="2000" dirty="0">
                <a:solidFill>
                  <a:srgbClr val="0070C0"/>
                </a:solidFill>
                <a:effectLst/>
                <a:latin typeface="A97_Oktom_Times" pitchFamily="18" charset="0"/>
              </a:rPr>
              <a:t> </a:t>
            </a:r>
            <a:r>
              <a:rPr lang="ru-RU" sz="2000" dirty="0" err="1">
                <a:solidFill>
                  <a:srgbClr val="0070C0"/>
                </a:solidFill>
                <a:effectLst/>
                <a:latin typeface="A97_Oktom_Times" pitchFamily="18" charset="0"/>
              </a:rPr>
              <a:t>компьютердин</a:t>
            </a:r>
            <a:r>
              <a:rPr lang="ru-RU" sz="2000" dirty="0">
                <a:solidFill>
                  <a:srgbClr val="0070C0"/>
                </a:solidFill>
                <a:effectLst/>
                <a:latin typeface="A97_Oktom_Times" pitchFamily="18" charset="0"/>
              </a:rPr>
              <a:t> </a:t>
            </a:r>
            <a:r>
              <a:rPr lang="ru-RU" sz="2000" dirty="0" err="1">
                <a:solidFill>
                  <a:srgbClr val="0070C0"/>
                </a:solidFill>
                <a:effectLst/>
                <a:latin typeface="A97_Oktom_Times" pitchFamily="18" charset="0"/>
              </a:rPr>
              <a:t>иштөөсүн</a:t>
            </a:r>
            <a:r>
              <a:rPr lang="ru-RU" sz="2000" dirty="0">
                <a:solidFill>
                  <a:srgbClr val="0070C0"/>
                </a:solidFill>
                <a:effectLst/>
                <a:latin typeface="A97_Oktom_Times" pitchFamily="18" charset="0"/>
              </a:rPr>
              <a:t>, </a:t>
            </a:r>
            <a:r>
              <a:rPr lang="ru-RU" sz="2000" dirty="0" err="1">
                <a:solidFill>
                  <a:srgbClr val="0070C0"/>
                </a:solidFill>
                <a:effectLst/>
                <a:latin typeface="A97_Oktom_Times" pitchFamily="18" charset="0"/>
              </a:rPr>
              <a:t>колдонулуучу</a:t>
            </a:r>
            <a:r>
              <a:rPr lang="ru-RU" sz="2000" dirty="0">
                <a:solidFill>
                  <a:srgbClr val="0070C0"/>
                </a:solidFill>
                <a:effectLst/>
                <a:latin typeface="A97_Oktom_Times" pitchFamily="18" charset="0"/>
              </a:rPr>
              <a:t> </a:t>
            </a:r>
            <a:r>
              <a:rPr lang="ru-RU" sz="2000" dirty="0" err="1">
                <a:solidFill>
                  <a:srgbClr val="0070C0"/>
                </a:solidFill>
                <a:effectLst/>
                <a:latin typeface="A97_Oktom_Times" pitchFamily="18" charset="0"/>
              </a:rPr>
              <a:t>программаларды</a:t>
            </a:r>
            <a:r>
              <a:rPr lang="ru-RU" sz="2000" dirty="0">
                <a:solidFill>
                  <a:srgbClr val="0070C0"/>
                </a:solidFill>
                <a:effectLst/>
                <a:latin typeface="A97_Oktom_Times" pitchFamily="18" charset="0"/>
              </a:rPr>
              <a:t>, </a:t>
            </a:r>
            <a:r>
              <a:rPr lang="ru-RU" sz="2000" dirty="0" err="1">
                <a:solidFill>
                  <a:srgbClr val="0070C0"/>
                </a:solidFill>
                <a:effectLst/>
                <a:latin typeface="A97_Oktom_Times" pitchFamily="18" charset="0"/>
              </a:rPr>
              <a:t>файлдарды</a:t>
            </a:r>
            <a:r>
              <a:rPr lang="ru-RU" sz="2000" dirty="0">
                <a:solidFill>
                  <a:srgbClr val="0070C0"/>
                </a:solidFill>
                <a:effectLst/>
                <a:latin typeface="A97_Oktom_Times" pitchFamily="18" charset="0"/>
              </a:rPr>
              <a:t> </a:t>
            </a:r>
            <a:r>
              <a:rPr lang="ru-RU" sz="2000" dirty="0" err="1">
                <a:solidFill>
                  <a:srgbClr val="0070C0"/>
                </a:solidFill>
                <a:effectLst/>
                <a:latin typeface="A97_Oktom_Times" pitchFamily="18" charset="0"/>
              </a:rPr>
              <a:t>башкарып</a:t>
            </a:r>
            <a:r>
              <a:rPr lang="ru-RU" sz="2000" dirty="0">
                <a:solidFill>
                  <a:srgbClr val="0070C0"/>
                </a:solidFill>
                <a:effectLst/>
                <a:latin typeface="A97_Oktom_Times" pitchFamily="18" charset="0"/>
              </a:rPr>
              <a:t>, </a:t>
            </a:r>
            <a:r>
              <a:rPr lang="ru-RU" sz="2000" dirty="0" err="1">
                <a:solidFill>
                  <a:srgbClr val="0070C0"/>
                </a:solidFill>
                <a:effectLst/>
                <a:latin typeface="A97_Oktom_Times" pitchFamily="18" charset="0"/>
              </a:rPr>
              <a:t>иштетип</a:t>
            </a:r>
            <a:r>
              <a:rPr lang="ru-RU" sz="2000" dirty="0">
                <a:solidFill>
                  <a:srgbClr val="0070C0"/>
                </a:solidFill>
                <a:effectLst/>
                <a:latin typeface="A97_Oktom_Times" pitchFamily="18" charset="0"/>
              </a:rPr>
              <a:t> </a:t>
            </a:r>
            <a:r>
              <a:rPr lang="ru-RU" sz="2000" dirty="0" err="1">
                <a:solidFill>
                  <a:srgbClr val="0070C0"/>
                </a:solidFill>
                <a:effectLst/>
                <a:latin typeface="A97_Oktom_Times" pitchFamily="18" charset="0"/>
              </a:rPr>
              <a:t>туруучу</a:t>
            </a:r>
            <a:r>
              <a:rPr lang="ru-RU" sz="2000" dirty="0">
                <a:solidFill>
                  <a:srgbClr val="0070C0"/>
                </a:solidFill>
                <a:effectLst/>
                <a:latin typeface="A97_Oktom_Times" pitchFamily="18" charset="0"/>
              </a:rPr>
              <a:t> </a:t>
            </a:r>
            <a:r>
              <a:rPr lang="ru-RU" sz="2000" dirty="0" err="1">
                <a:solidFill>
                  <a:srgbClr val="0070C0"/>
                </a:solidFill>
                <a:effectLst/>
                <a:latin typeface="A97_Oktom_Times" pitchFamily="18" charset="0"/>
              </a:rPr>
              <a:t>программалардын</a:t>
            </a:r>
            <a:r>
              <a:rPr lang="ru-RU" sz="2000" dirty="0">
                <a:solidFill>
                  <a:srgbClr val="0070C0"/>
                </a:solidFill>
                <a:effectLst/>
                <a:latin typeface="A97_Oktom_Times" pitchFamily="18" charset="0"/>
              </a:rPr>
              <a:t> </a:t>
            </a:r>
            <a:r>
              <a:rPr lang="ru-RU" sz="2000" dirty="0" err="1">
                <a:solidFill>
                  <a:srgbClr val="0070C0"/>
                </a:solidFill>
                <a:effectLst/>
                <a:latin typeface="A97_Oktom_Times" pitchFamily="18" charset="0"/>
              </a:rPr>
              <a:t>жыйындысы</a:t>
            </a:r>
            <a:r>
              <a:rPr lang="ru-RU" sz="2000" dirty="0">
                <a:solidFill>
                  <a:srgbClr val="0070C0"/>
                </a:solidFill>
                <a:effectLst/>
                <a:latin typeface="A97_Oktom_Times" pitchFamily="18" charset="0"/>
              </a:rPr>
              <a:t>. ОС </a:t>
            </a:r>
            <a:r>
              <a:rPr lang="ru-RU" sz="2000" dirty="0" err="1">
                <a:solidFill>
                  <a:srgbClr val="0070C0"/>
                </a:solidFill>
                <a:effectLst/>
                <a:latin typeface="A97_Oktom_Times" pitchFamily="18" charset="0"/>
              </a:rPr>
              <a:t>бул</a:t>
            </a:r>
            <a:r>
              <a:rPr lang="ru-RU" sz="2000" dirty="0">
                <a:solidFill>
                  <a:srgbClr val="0070C0"/>
                </a:solidFill>
                <a:effectLst/>
                <a:latin typeface="A97_Oktom_Times" pitchFamily="18" charset="0"/>
              </a:rPr>
              <a:t> компьютер </a:t>
            </a:r>
            <a:r>
              <a:rPr lang="ru-RU" sz="2000" dirty="0" err="1">
                <a:solidFill>
                  <a:srgbClr val="0070C0"/>
                </a:solidFill>
                <a:effectLst/>
                <a:latin typeface="A97_Oktom_Times" pitchFamily="18" charset="0"/>
              </a:rPr>
              <a:t>менен</a:t>
            </a:r>
            <a:r>
              <a:rPr lang="ru-RU" sz="2000" dirty="0">
                <a:solidFill>
                  <a:srgbClr val="0070C0"/>
                </a:solidFill>
                <a:effectLst/>
                <a:latin typeface="A97_Oktom_Times" pitchFamily="18" charset="0"/>
              </a:rPr>
              <a:t> </a:t>
            </a:r>
            <a:r>
              <a:rPr lang="ru-RU" sz="2000" dirty="0" err="1">
                <a:solidFill>
                  <a:srgbClr val="0070C0"/>
                </a:solidFill>
                <a:effectLst/>
                <a:latin typeface="A97_Oktom_Times" pitchFamily="18" charset="0"/>
              </a:rPr>
              <a:t>адам</a:t>
            </a:r>
            <a:r>
              <a:rPr lang="ru-RU" sz="2000" dirty="0">
                <a:solidFill>
                  <a:srgbClr val="0070C0"/>
                </a:solidFill>
                <a:effectLst/>
                <a:latin typeface="A97_Oktom_Times" pitchFamily="18" charset="0"/>
              </a:rPr>
              <a:t> </a:t>
            </a:r>
            <a:r>
              <a:rPr lang="ru-RU" sz="2000" dirty="0" err="1">
                <a:solidFill>
                  <a:srgbClr val="0070C0"/>
                </a:solidFill>
                <a:effectLst/>
                <a:latin typeface="A97_Oktom_Times" pitchFamily="18" charset="0"/>
              </a:rPr>
              <a:t>баласын</a:t>
            </a:r>
            <a:r>
              <a:rPr lang="ru-RU" sz="2000" dirty="0">
                <a:solidFill>
                  <a:srgbClr val="0070C0"/>
                </a:solidFill>
                <a:effectLst/>
                <a:latin typeface="A97_Oktom_Times" pitchFamily="18" charset="0"/>
              </a:rPr>
              <a:t> </a:t>
            </a:r>
            <a:r>
              <a:rPr lang="ru-RU" sz="2000" dirty="0" err="1">
                <a:solidFill>
                  <a:srgbClr val="0070C0"/>
                </a:solidFill>
                <a:effectLst/>
                <a:latin typeface="A97_Oktom_Times" pitchFamily="18" charset="0"/>
              </a:rPr>
              <a:t>байланыштырып</a:t>
            </a:r>
            <a:r>
              <a:rPr lang="ru-RU" sz="2000" dirty="0">
                <a:solidFill>
                  <a:srgbClr val="0070C0"/>
                </a:solidFill>
                <a:effectLst/>
                <a:latin typeface="A97_Oktom_Times" pitchFamily="18" charset="0"/>
              </a:rPr>
              <a:t> </a:t>
            </a:r>
            <a:r>
              <a:rPr lang="ru-RU" sz="2000" dirty="0" err="1">
                <a:solidFill>
                  <a:srgbClr val="0070C0"/>
                </a:solidFill>
                <a:effectLst/>
                <a:latin typeface="A97_Oktom_Times" pitchFamily="18" charset="0"/>
              </a:rPr>
              <a:t>турган</a:t>
            </a:r>
            <a:r>
              <a:rPr lang="ru-RU" sz="2000" dirty="0">
                <a:solidFill>
                  <a:srgbClr val="0070C0"/>
                </a:solidFill>
                <a:effectLst/>
                <a:latin typeface="A97_Oktom_Times" pitchFamily="18" charset="0"/>
              </a:rPr>
              <a:t> интерфейс </a:t>
            </a:r>
            <a:r>
              <a:rPr lang="ru-RU" sz="2000" dirty="0" err="1">
                <a:solidFill>
                  <a:srgbClr val="0070C0"/>
                </a:solidFill>
                <a:effectLst/>
                <a:latin typeface="A97_Oktom_Times" pitchFamily="18" charset="0"/>
              </a:rPr>
              <a:t>деген</a:t>
            </a:r>
            <a:r>
              <a:rPr lang="ru-RU" sz="2000" dirty="0">
                <a:solidFill>
                  <a:srgbClr val="0070C0"/>
                </a:solidFill>
                <a:effectLst/>
                <a:latin typeface="A97_Oktom_Times" pitchFamily="18" charset="0"/>
              </a:rPr>
              <a:t> программа </a:t>
            </a:r>
            <a:r>
              <a:rPr lang="ru-RU" sz="2000" dirty="0" err="1">
                <a:solidFill>
                  <a:srgbClr val="0070C0"/>
                </a:solidFill>
                <a:effectLst/>
                <a:latin typeface="A97_Oktom_Times" pitchFamily="18" charset="0"/>
              </a:rPr>
              <a:t>менен</a:t>
            </a:r>
            <a:r>
              <a:rPr lang="ru-RU" sz="2000" dirty="0">
                <a:solidFill>
                  <a:srgbClr val="0070C0"/>
                </a:solidFill>
                <a:effectLst/>
                <a:latin typeface="A97_Oktom_Times" pitchFamily="18" charset="0"/>
              </a:rPr>
              <a:t> </a:t>
            </a:r>
            <a:r>
              <a:rPr lang="ru-RU" sz="2000" dirty="0" err="1">
                <a:solidFill>
                  <a:srgbClr val="0070C0"/>
                </a:solidFill>
                <a:effectLst/>
                <a:latin typeface="A97_Oktom_Times" pitchFamily="18" charset="0"/>
              </a:rPr>
              <a:t>иштейт</a:t>
            </a:r>
            <a:r>
              <a:rPr lang="ru-RU" sz="2000" dirty="0">
                <a:solidFill>
                  <a:srgbClr val="0070C0"/>
                </a:solidFill>
                <a:effectLst/>
                <a:latin typeface="A97_Oktom_Times" pitchFamily="18" charset="0"/>
              </a:rPr>
              <a:t>. </a:t>
            </a:r>
            <a:r>
              <a:rPr lang="ru-RU" sz="2000" dirty="0" err="1">
                <a:solidFill>
                  <a:srgbClr val="0070C0"/>
                </a:solidFill>
                <a:effectLst/>
                <a:latin typeface="A97_Oktom_Times" pitchFamily="18" charset="0"/>
              </a:rPr>
              <a:t>Компьютерди</a:t>
            </a:r>
            <a:r>
              <a:rPr lang="ru-RU" sz="2000" dirty="0">
                <a:solidFill>
                  <a:srgbClr val="0070C0"/>
                </a:solidFill>
                <a:effectLst/>
                <a:latin typeface="A97_Oktom_Times" pitchFamily="18" charset="0"/>
              </a:rPr>
              <a:t> </a:t>
            </a:r>
            <a:r>
              <a:rPr lang="ru-RU" sz="2000" dirty="0" err="1">
                <a:solidFill>
                  <a:srgbClr val="0070C0"/>
                </a:solidFill>
                <a:effectLst/>
                <a:latin typeface="A97_Oktom_Times" pitchFamily="18" charset="0"/>
              </a:rPr>
              <a:t>электр</a:t>
            </a:r>
            <a:r>
              <a:rPr lang="ru-RU" sz="2000" dirty="0">
                <a:solidFill>
                  <a:srgbClr val="0070C0"/>
                </a:solidFill>
                <a:effectLst/>
                <a:latin typeface="A97_Oktom_Times" pitchFamily="18" charset="0"/>
              </a:rPr>
              <a:t> </a:t>
            </a:r>
            <a:r>
              <a:rPr lang="ru-RU" sz="2000" dirty="0" err="1">
                <a:solidFill>
                  <a:srgbClr val="0070C0"/>
                </a:solidFill>
                <a:effectLst/>
                <a:latin typeface="A97_Oktom_Times" pitchFamily="18" charset="0"/>
              </a:rPr>
              <a:t>тогуна</a:t>
            </a:r>
            <a:r>
              <a:rPr lang="ru-RU" sz="2000" dirty="0">
                <a:solidFill>
                  <a:srgbClr val="0070C0"/>
                </a:solidFill>
                <a:effectLst/>
                <a:latin typeface="A97_Oktom_Times" pitchFamily="18" charset="0"/>
              </a:rPr>
              <a:t> </a:t>
            </a:r>
            <a:r>
              <a:rPr lang="ru-RU" sz="2000" dirty="0" err="1">
                <a:solidFill>
                  <a:srgbClr val="0070C0"/>
                </a:solidFill>
                <a:effectLst/>
                <a:latin typeface="A97_Oktom_Times" pitchFamily="18" charset="0"/>
              </a:rPr>
              <a:t>туташтырган</a:t>
            </a:r>
            <a:r>
              <a:rPr lang="ru-RU" sz="2000" dirty="0">
                <a:solidFill>
                  <a:srgbClr val="0070C0"/>
                </a:solidFill>
                <a:effectLst/>
                <a:latin typeface="A97_Oktom_Times" pitchFamily="18" charset="0"/>
              </a:rPr>
              <a:t> </a:t>
            </a:r>
            <a:r>
              <a:rPr lang="ru-RU" sz="2000" dirty="0" err="1">
                <a:solidFill>
                  <a:srgbClr val="0070C0"/>
                </a:solidFill>
                <a:effectLst/>
                <a:latin typeface="A97_Oktom_Times" pitchFamily="18" charset="0"/>
              </a:rPr>
              <a:t>кезден</a:t>
            </a:r>
            <a:r>
              <a:rPr lang="ru-RU" sz="2000" dirty="0">
                <a:solidFill>
                  <a:srgbClr val="0070C0"/>
                </a:solidFill>
                <a:effectLst/>
                <a:latin typeface="A97_Oktom_Times" pitchFamily="18" charset="0"/>
              </a:rPr>
              <a:t> </a:t>
            </a:r>
            <a:r>
              <a:rPr lang="ru-RU" sz="2000" dirty="0" err="1">
                <a:solidFill>
                  <a:srgbClr val="0070C0"/>
                </a:solidFill>
                <a:effectLst/>
                <a:latin typeface="A97_Oktom_Times" pitchFamily="18" charset="0"/>
              </a:rPr>
              <a:t>баштап</a:t>
            </a:r>
            <a:r>
              <a:rPr lang="ru-RU" sz="2000" dirty="0">
                <a:solidFill>
                  <a:srgbClr val="0070C0"/>
                </a:solidFill>
                <a:effectLst/>
                <a:latin typeface="A97_Oktom_Times" pitchFamily="18" charset="0"/>
              </a:rPr>
              <a:t>, </a:t>
            </a:r>
            <a:r>
              <a:rPr lang="ru-RU" sz="2000" dirty="0" err="1">
                <a:solidFill>
                  <a:srgbClr val="0070C0"/>
                </a:solidFill>
                <a:effectLst/>
                <a:latin typeface="A97_Oktom_Times" pitchFamily="18" charset="0"/>
              </a:rPr>
              <a:t>анын</a:t>
            </a:r>
            <a:r>
              <a:rPr lang="ru-RU" sz="2000" dirty="0">
                <a:solidFill>
                  <a:srgbClr val="0070C0"/>
                </a:solidFill>
                <a:effectLst/>
                <a:latin typeface="A97_Oktom_Times" pitchFamily="18" charset="0"/>
              </a:rPr>
              <a:t> </a:t>
            </a:r>
            <a:r>
              <a:rPr lang="ru-RU" sz="2000" dirty="0" err="1">
                <a:solidFill>
                  <a:srgbClr val="0070C0"/>
                </a:solidFill>
                <a:effectLst/>
                <a:latin typeface="A97_Oktom_Times" pitchFamily="18" charset="0"/>
              </a:rPr>
              <a:t>аппараттык</a:t>
            </a:r>
            <a:r>
              <a:rPr lang="ru-RU" sz="2000" dirty="0">
                <a:solidFill>
                  <a:srgbClr val="0070C0"/>
                </a:solidFill>
                <a:effectLst/>
                <a:latin typeface="A97_Oktom_Times" pitchFamily="18" charset="0"/>
              </a:rPr>
              <a:t> </a:t>
            </a:r>
            <a:r>
              <a:rPr lang="ru-RU" sz="2000" dirty="0" err="1">
                <a:solidFill>
                  <a:srgbClr val="0070C0"/>
                </a:solidFill>
                <a:effectLst/>
                <a:latin typeface="A97_Oktom_Times" pitchFamily="18" charset="0"/>
              </a:rPr>
              <a:t>бөлүгү</a:t>
            </a:r>
            <a:r>
              <a:rPr lang="ru-RU" sz="2000" dirty="0">
                <a:solidFill>
                  <a:srgbClr val="0070C0"/>
                </a:solidFill>
                <a:effectLst/>
                <a:latin typeface="A97_Oktom_Times" pitchFamily="18" charset="0"/>
              </a:rPr>
              <a:t> </a:t>
            </a:r>
            <a:r>
              <a:rPr lang="ru-RU" sz="2000" dirty="0" err="1">
                <a:solidFill>
                  <a:srgbClr val="0070C0"/>
                </a:solidFill>
                <a:effectLst/>
                <a:latin typeface="A97_Oktom_Times" pitchFamily="18" charset="0"/>
              </a:rPr>
              <a:t>менен</a:t>
            </a:r>
            <a:r>
              <a:rPr lang="ru-RU" sz="2000" dirty="0">
                <a:solidFill>
                  <a:srgbClr val="0070C0"/>
                </a:solidFill>
                <a:effectLst/>
                <a:latin typeface="A97_Oktom_Times" pitchFamily="18" charset="0"/>
              </a:rPr>
              <a:t> </a:t>
            </a:r>
            <a:r>
              <a:rPr lang="ru-RU" sz="2000" dirty="0" err="1">
                <a:solidFill>
                  <a:srgbClr val="0070C0"/>
                </a:solidFill>
                <a:effectLst/>
                <a:latin typeface="A97_Oktom_Times" pitchFamily="18" charset="0"/>
              </a:rPr>
              <a:t>бирге</a:t>
            </a:r>
            <a:r>
              <a:rPr lang="ru-RU" sz="2000" dirty="0">
                <a:solidFill>
                  <a:srgbClr val="0070C0"/>
                </a:solidFill>
                <a:effectLst/>
                <a:latin typeface="A97_Oktom_Times" pitchFamily="18" charset="0"/>
              </a:rPr>
              <a:t> ОС </a:t>
            </a:r>
            <a:r>
              <a:rPr lang="ru-RU" sz="2000" dirty="0" err="1">
                <a:solidFill>
                  <a:srgbClr val="0070C0"/>
                </a:solidFill>
                <a:effectLst/>
                <a:latin typeface="A97_Oktom_Times" pitchFamily="18" charset="0"/>
              </a:rPr>
              <a:t>менен</a:t>
            </a:r>
            <a:r>
              <a:rPr lang="ru-RU" sz="2000" dirty="0">
                <a:solidFill>
                  <a:srgbClr val="0070C0"/>
                </a:solidFill>
                <a:effectLst/>
                <a:latin typeface="A97_Oktom_Times" pitchFamily="18" charset="0"/>
              </a:rPr>
              <a:t> </a:t>
            </a:r>
            <a:r>
              <a:rPr lang="ru-RU" sz="2000" dirty="0" err="1">
                <a:solidFill>
                  <a:srgbClr val="0070C0"/>
                </a:solidFill>
                <a:effectLst/>
                <a:latin typeface="A97_Oktom_Times" pitchFamily="18" charset="0"/>
              </a:rPr>
              <a:t>иштеп</a:t>
            </a:r>
            <a:r>
              <a:rPr lang="ru-RU" sz="2000" dirty="0">
                <a:solidFill>
                  <a:srgbClr val="0070C0"/>
                </a:solidFill>
                <a:effectLst/>
                <a:latin typeface="A97_Oktom_Times" pitchFamily="18" charset="0"/>
              </a:rPr>
              <a:t> </a:t>
            </a:r>
            <a:r>
              <a:rPr lang="ru-RU" sz="2000" dirty="0" err="1">
                <a:solidFill>
                  <a:srgbClr val="0070C0"/>
                </a:solidFill>
                <a:effectLst/>
                <a:latin typeface="A97_Oktom_Times" pitchFamily="18" charset="0"/>
              </a:rPr>
              <a:t>баштайбыз</a:t>
            </a:r>
            <a:r>
              <a:rPr lang="ru-RU" sz="2000" dirty="0">
                <a:solidFill>
                  <a:srgbClr val="0070C0"/>
                </a:solidFill>
                <a:effectLst/>
                <a:latin typeface="A97_Oktom_Times" pitchFamily="18" charset="0"/>
              </a:rPr>
              <a:t>.</a:t>
            </a:r>
            <a:br>
              <a:rPr lang="ru-RU" sz="2000" dirty="0">
                <a:solidFill>
                  <a:srgbClr val="0070C0"/>
                </a:solidFill>
                <a:effectLst/>
                <a:latin typeface="A97_Oktom_Times" pitchFamily="18" charset="0"/>
              </a:rPr>
            </a:br>
            <a:r>
              <a:rPr lang="ru-RU" sz="2000" dirty="0" err="1">
                <a:solidFill>
                  <a:srgbClr val="0070C0"/>
                </a:solidFill>
                <a:effectLst/>
                <a:latin typeface="A97_Oktom_Times" pitchFamily="18" charset="0"/>
              </a:rPr>
              <a:t>Азыркы</a:t>
            </a:r>
            <a:r>
              <a:rPr lang="ru-RU" sz="2000" dirty="0">
                <a:solidFill>
                  <a:srgbClr val="0070C0"/>
                </a:solidFill>
                <a:effectLst/>
                <a:latin typeface="A97_Oktom_Times" pitchFamily="18" charset="0"/>
              </a:rPr>
              <a:t> </a:t>
            </a:r>
            <a:r>
              <a:rPr lang="ru-RU" sz="2000" dirty="0" err="1">
                <a:solidFill>
                  <a:srgbClr val="0070C0"/>
                </a:solidFill>
                <a:effectLst/>
                <a:latin typeface="A97_Oktom_Times" pitchFamily="18" charset="0"/>
              </a:rPr>
              <a:t>учурда</a:t>
            </a:r>
            <a:r>
              <a:rPr lang="ru-RU" sz="2000" dirty="0">
                <a:solidFill>
                  <a:srgbClr val="0070C0"/>
                </a:solidFill>
                <a:effectLst/>
                <a:latin typeface="A97_Oktom_Times" pitchFamily="18" charset="0"/>
              </a:rPr>
              <a:t> </a:t>
            </a:r>
            <a:r>
              <a:rPr lang="en-US" sz="2000" dirty="0">
                <a:solidFill>
                  <a:srgbClr val="0070C0"/>
                </a:solidFill>
                <a:effectLst/>
                <a:latin typeface="A97_Oktom_Times" pitchFamily="18" charset="0"/>
              </a:rPr>
              <a:t>Windows, </a:t>
            </a:r>
            <a:r>
              <a:rPr lang="en-US" sz="2000" dirty="0" err="1">
                <a:solidFill>
                  <a:srgbClr val="0070C0"/>
                </a:solidFill>
                <a:effectLst/>
                <a:latin typeface="A97_Oktom_Times" pitchFamily="18" charset="0"/>
              </a:rPr>
              <a:t>MacOS</a:t>
            </a:r>
            <a:r>
              <a:rPr lang="en-US" sz="2000" dirty="0">
                <a:solidFill>
                  <a:srgbClr val="0070C0"/>
                </a:solidFill>
                <a:effectLst/>
                <a:latin typeface="A97_Oktom_Times" pitchFamily="18" charset="0"/>
              </a:rPr>
              <a:t> </a:t>
            </a:r>
            <a:r>
              <a:rPr lang="ru-RU" sz="2000" dirty="0" err="1">
                <a:solidFill>
                  <a:srgbClr val="0070C0"/>
                </a:solidFill>
                <a:effectLst/>
                <a:latin typeface="A97_Oktom_Times" pitchFamily="18" charset="0"/>
              </a:rPr>
              <a:t>жана</a:t>
            </a:r>
            <a:r>
              <a:rPr lang="ru-RU" sz="2000" dirty="0">
                <a:solidFill>
                  <a:srgbClr val="0070C0"/>
                </a:solidFill>
                <a:effectLst/>
                <a:latin typeface="A97_Oktom_Times" pitchFamily="18" charset="0"/>
              </a:rPr>
              <a:t> </a:t>
            </a:r>
            <a:r>
              <a:rPr lang="en-US" sz="2000" dirty="0">
                <a:solidFill>
                  <a:srgbClr val="0070C0"/>
                </a:solidFill>
                <a:effectLst/>
                <a:latin typeface="A97_Oktom_Times" pitchFamily="18" charset="0"/>
              </a:rPr>
              <a:t>Linux </a:t>
            </a:r>
            <a:r>
              <a:rPr lang="ru-RU" sz="2000" dirty="0" err="1">
                <a:solidFill>
                  <a:srgbClr val="0070C0"/>
                </a:solidFill>
                <a:effectLst/>
                <a:latin typeface="A97_Oktom_Times" pitchFamily="18" charset="0"/>
              </a:rPr>
              <a:t>кеңири</a:t>
            </a:r>
            <a:r>
              <a:rPr lang="ru-RU" sz="2000" dirty="0">
                <a:solidFill>
                  <a:srgbClr val="0070C0"/>
                </a:solidFill>
                <a:effectLst/>
                <a:latin typeface="A97_Oktom_Times" pitchFamily="18" charset="0"/>
              </a:rPr>
              <a:t> </a:t>
            </a:r>
            <a:r>
              <a:rPr lang="ru-RU" sz="2000" dirty="0" err="1">
                <a:solidFill>
                  <a:srgbClr val="0070C0"/>
                </a:solidFill>
                <a:effectLst/>
                <a:latin typeface="A97_Oktom_Times" pitchFamily="18" charset="0"/>
              </a:rPr>
              <a:t>таралган</a:t>
            </a:r>
            <a:r>
              <a:rPr lang="ru-RU" sz="2000" dirty="0">
                <a:solidFill>
                  <a:srgbClr val="0070C0"/>
                </a:solidFill>
                <a:effectLst/>
                <a:latin typeface="A97_Oktom_Times" pitchFamily="18" charset="0"/>
              </a:rPr>
              <a:t> ОС </a:t>
            </a:r>
            <a:r>
              <a:rPr lang="ru-RU" sz="2000" dirty="0" err="1">
                <a:solidFill>
                  <a:srgbClr val="0070C0"/>
                </a:solidFill>
                <a:effectLst/>
                <a:latin typeface="A97_Oktom_Times" pitchFamily="18" charset="0"/>
              </a:rPr>
              <a:t>болуп</a:t>
            </a:r>
            <a:r>
              <a:rPr lang="ru-RU" sz="2000" dirty="0">
                <a:solidFill>
                  <a:srgbClr val="0070C0"/>
                </a:solidFill>
                <a:effectLst/>
                <a:latin typeface="A97_Oktom_Times" pitchFamily="18" charset="0"/>
              </a:rPr>
              <a:t> </a:t>
            </a:r>
            <a:r>
              <a:rPr lang="ru-RU" sz="2000" dirty="0" err="1">
                <a:solidFill>
                  <a:srgbClr val="0070C0"/>
                </a:solidFill>
                <a:effectLst/>
                <a:latin typeface="A97_Oktom_Times" pitchFamily="18" charset="0"/>
              </a:rPr>
              <a:t>саналышат</a:t>
            </a:r>
            <a:r>
              <a:rPr lang="ru-RU" sz="2000" dirty="0">
                <a:solidFill>
                  <a:srgbClr val="0070C0"/>
                </a:solidFill>
                <a:effectLst/>
                <a:latin typeface="A97_Oktom_Times" pitchFamily="18" charset="0"/>
              </a:rPr>
              <a:t>.</a:t>
            </a:r>
            <a:br>
              <a:rPr lang="ru-RU" sz="2000" dirty="0">
                <a:solidFill>
                  <a:srgbClr val="0070C0"/>
                </a:solidFill>
                <a:effectLst/>
                <a:latin typeface="A97_Oktom_Times" pitchFamily="18" charset="0"/>
              </a:rPr>
            </a:br>
            <a:r>
              <a:rPr lang="ru-RU" sz="2000" dirty="0" smtClean="0">
                <a:solidFill>
                  <a:srgbClr val="0070C0"/>
                </a:solidFill>
                <a:effectLst/>
                <a:latin typeface="A97_Oktom_Times" pitchFamily="18" charset="0"/>
              </a:rPr>
              <a:t/>
            </a:r>
            <a:br>
              <a:rPr lang="ru-RU" sz="2000" dirty="0" smtClean="0">
                <a:solidFill>
                  <a:srgbClr val="0070C0"/>
                </a:solidFill>
                <a:effectLst/>
                <a:latin typeface="A97_Oktom_Times" pitchFamily="18" charset="0"/>
              </a:rPr>
            </a:br>
            <a:endParaRPr lang="ru-RU" sz="2000" dirty="0">
              <a:solidFill>
                <a:srgbClr val="0070C0"/>
              </a:solidFill>
              <a:effectLst/>
              <a:latin typeface="A97_Oktom_Times" pitchFamily="18" charset="0"/>
            </a:endParaRPr>
          </a:p>
        </p:txBody>
      </p:sp>
      <p:pic>
        <p:nvPicPr>
          <p:cNvPr id="1026" name="Picture 2" descr="C:\Users\Oma\Downloads\1537025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861048"/>
            <a:ext cx="8136904"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036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Oma\Downloads\slid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2555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67544" y="404664"/>
            <a:ext cx="8352928" cy="5570756"/>
          </a:xfrm>
          <a:prstGeom prst="rect">
            <a:avLst/>
          </a:prstGeom>
        </p:spPr>
        <p:txBody>
          <a:bodyPr wrap="square">
            <a:spAutoFit/>
          </a:bodyPr>
          <a:lstStyle/>
          <a:p>
            <a:pPr algn="just"/>
            <a:r>
              <a:rPr lang="ru-RU" sz="3600" b="1" dirty="0">
                <a:solidFill>
                  <a:srgbClr val="FFFFFF"/>
                </a:solidFill>
              </a:rPr>
              <a:t>Интерфейс</a:t>
            </a:r>
            <a:r>
              <a:rPr lang="ru-RU" sz="3600" dirty="0">
                <a:solidFill>
                  <a:srgbClr val="FFFF00"/>
                </a:solidFill>
              </a:rPr>
              <a:t> (</a:t>
            </a:r>
            <a:r>
              <a:rPr lang="ru-RU" sz="3600" dirty="0" err="1">
                <a:solidFill>
                  <a:srgbClr val="FFFF00"/>
                </a:solidFill>
              </a:rPr>
              <a:t>англис</a:t>
            </a:r>
            <a:r>
              <a:rPr lang="ru-RU" sz="3600" dirty="0">
                <a:solidFill>
                  <a:srgbClr val="FFFF00"/>
                </a:solidFill>
              </a:rPr>
              <a:t> </a:t>
            </a:r>
            <a:r>
              <a:rPr lang="ru-RU" sz="3600" dirty="0" err="1" smtClean="0">
                <a:solidFill>
                  <a:srgbClr val="FFFF00"/>
                </a:solidFill>
              </a:rPr>
              <a:t>тилинен</a:t>
            </a:r>
            <a:r>
              <a:rPr lang="ru-RU" sz="3600" dirty="0" smtClean="0">
                <a:solidFill>
                  <a:srgbClr val="FFFF00"/>
                </a:solidFill>
              </a:rPr>
              <a:t> </a:t>
            </a:r>
            <a:r>
              <a:rPr lang="en-US" sz="3600" dirty="0" smtClean="0">
                <a:solidFill>
                  <a:srgbClr val="FFFF00"/>
                </a:solidFill>
              </a:rPr>
              <a:t>interface</a:t>
            </a:r>
            <a:r>
              <a:rPr lang="ru-RU" sz="3600" dirty="0" smtClean="0">
                <a:solidFill>
                  <a:srgbClr val="FFFF00"/>
                </a:solidFill>
              </a:rPr>
              <a:t>). </a:t>
            </a:r>
            <a:r>
              <a:rPr lang="ru-RU" sz="3200" dirty="0" err="1" smtClean="0">
                <a:solidFill>
                  <a:srgbClr val="FFFF00"/>
                </a:solidFill>
              </a:rPr>
              <a:t>Сунуштар</a:t>
            </a:r>
            <a:r>
              <a:rPr lang="ru-RU" sz="3200" dirty="0" smtClean="0">
                <a:solidFill>
                  <a:srgbClr val="FFFF00"/>
                </a:solidFill>
              </a:rPr>
              <a:t> </a:t>
            </a:r>
            <a:r>
              <a:rPr lang="ru-RU" sz="3200" dirty="0">
                <a:solidFill>
                  <a:srgbClr val="FFFF00"/>
                </a:solidFill>
              </a:rPr>
              <a:t>стандарт </a:t>
            </a:r>
            <a:r>
              <a:rPr lang="ru-RU" sz="3200" dirty="0" err="1">
                <a:solidFill>
                  <a:srgbClr val="FFFF00"/>
                </a:solidFill>
              </a:rPr>
              <a:t>менен</a:t>
            </a:r>
            <a:r>
              <a:rPr lang="ru-RU" sz="3200" dirty="0">
                <a:solidFill>
                  <a:srgbClr val="FFFF00"/>
                </a:solidFill>
              </a:rPr>
              <a:t> </a:t>
            </a:r>
            <a:r>
              <a:rPr lang="ru-RU" sz="3200" dirty="0" err="1">
                <a:solidFill>
                  <a:srgbClr val="FFFF00"/>
                </a:solidFill>
              </a:rPr>
              <a:t>аныкталган</a:t>
            </a:r>
            <a:r>
              <a:rPr lang="ru-RU" sz="3200" dirty="0">
                <a:solidFill>
                  <a:srgbClr val="FFFF00"/>
                </a:solidFill>
              </a:rPr>
              <a:t> </a:t>
            </a:r>
            <a:r>
              <a:rPr lang="ru-RU" sz="3200" dirty="0" err="1">
                <a:solidFill>
                  <a:srgbClr val="FFFF00"/>
                </a:solidFill>
              </a:rPr>
              <a:t>эки</a:t>
            </a:r>
            <a:r>
              <a:rPr lang="ru-RU" sz="3200" dirty="0">
                <a:solidFill>
                  <a:srgbClr val="FFFF00"/>
                </a:solidFill>
              </a:rPr>
              <a:t> </a:t>
            </a:r>
            <a:r>
              <a:rPr lang="ru-RU" sz="3200" dirty="0" err="1">
                <a:solidFill>
                  <a:srgbClr val="FFFF00"/>
                </a:solidFill>
              </a:rPr>
              <a:t>функционалдык</a:t>
            </a:r>
            <a:r>
              <a:rPr lang="ru-RU" sz="3200" dirty="0">
                <a:solidFill>
                  <a:srgbClr val="FFFF00"/>
                </a:solidFill>
              </a:rPr>
              <a:t> </a:t>
            </a:r>
            <a:r>
              <a:rPr lang="ru-RU" sz="3200" dirty="0" err="1">
                <a:solidFill>
                  <a:srgbClr val="FFFF00"/>
                </a:solidFill>
              </a:rPr>
              <a:t>объекттин</a:t>
            </a:r>
            <a:r>
              <a:rPr lang="ru-RU" sz="3200" dirty="0">
                <a:solidFill>
                  <a:srgbClr val="FFFF00"/>
                </a:solidFill>
              </a:rPr>
              <a:t> </a:t>
            </a:r>
            <a:r>
              <a:rPr lang="ru-RU" sz="3200" dirty="0" err="1">
                <a:solidFill>
                  <a:srgbClr val="FFFF00"/>
                </a:solidFill>
              </a:rPr>
              <a:t>ортосундагы</a:t>
            </a:r>
            <a:r>
              <a:rPr lang="ru-RU" sz="3200" dirty="0">
                <a:solidFill>
                  <a:srgbClr val="FFFF00"/>
                </a:solidFill>
              </a:rPr>
              <a:t> чек </a:t>
            </a:r>
            <a:r>
              <a:rPr lang="ru-RU" sz="3200" dirty="0" smtClean="0">
                <a:solidFill>
                  <a:srgbClr val="FFFF00"/>
                </a:solidFill>
              </a:rPr>
              <a:t>ара. </a:t>
            </a:r>
            <a:r>
              <a:rPr lang="ru-RU" sz="3200" dirty="0" err="1" smtClean="0">
                <a:solidFill>
                  <a:srgbClr val="FFFF00"/>
                </a:solidFill>
              </a:rPr>
              <a:t>Системанын</a:t>
            </a:r>
            <a:r>
              <a:rPr lang="ru-RU" sz="3200" dirty="0" smtClean="0">
                <a:solidFill>
                  <a:srgbClr val="FFFF00"/>
                </a:solidFill>
              </a:rPr>
              <a:t> </a:t>
            </a:r>
            <a:r>
              <a:rPr lang="ru-RU" sz="3200" dirty="0" err="1">
                <a:solidFill>
                  <a:srgbClr val="FFFF00"/>
                </a:solidFill>
              </a:rPr>
              <a:t>элементтеринин</a:t>
            </a:r>
            <a:r>
              <a:rPr lang="ru-RU" sz="3200" dirty="0">
                <a:solidFill>
                  <a:srgbClr val="FFFF00"/>
                </a:solidFill>
              </a:rPr>
              <a:t> </a:t>
            </a:r>
            <a:r>
              <a:rPr lang="ru-RU" sz="3200" dirty="0" err="1">
                <a:solidFill>
                  <a:srgbClr val="FFFF00"/>
                </a:solidFill>
              </a:rPr>
              <a:t>ортосундагы</a:t>
            </a:r>
            <a:r>
              <a:rPr lang="ru-RU" sz="3200" dirty="0">
                <a:solidFill>
                  <a:srgbClr val="FFFF00"/>
                </a:solidFill>
              </a:rPr>
              <a:t> </a:t>
            </a:r>
            <a:r>
              <a:rPr lang="ru-RU" sz="3200" dirty="0" err="1">
                <a:solidFill>
                  <a:srgbClr val="FFFF00"/>
                </a:solidFill>
              </a:rPr>
              <a:t>өз</a:t>
            </a:r>
            <a:r>
              <a:rPr lang="ru-RU" sz="3200" dirty="0">
                <a:solidFill>
                  <a:srgbClr val="FFFF00"/>
                </a:solidFill>
              </a:rPr>
              <a:t> ара </a:t>
            </a:r>
            <a:r>
              <a:rPr lang="ru-RU" sz="3200" dirty="0" err="1" smtClean="0">
                <a:solidFill>
                  <a:srgbClr val="FFFF00"/>
                </a:solidFill>
              </a:rPr>
              <a:t>аракеттенүү</a:t>
            </a:r>
            <a:r>
              <a:rPr lang="ru-RU" sz="3200" dirty="0" smtClean="0">
                <a:solidFill>
                  <a:srgbClr val="FFFF00"/>
                </a:solidFill>
              </a:rPr>
              <a:t>. </a:t>
            </a:r>
          </a:p>
          <a:p>
            <a:pPr algn="just"/>
            <a:endParaRPr lang="ru-RU" sz="3200" dirty="0">
              <a:solidFill>
                <a:srgbClr val="FFFF00"/>
              </a:solidFill>
            </a:endParaRPr>
          </a:p>
          <a:p>
            <a:pPr algn="just"/>
            <a:r>
              <a:rPr lang="ru-RU" sz="3200" dirty="0" smtClean="0">
                <a:solidFill>
                  <a:srgbClr val="FFFF00"/>
                </a:solidFill>
              </a:rPr>
              <a:t>(</a:t>
            </a:r>
            <a:r>
              <a:rPr lang="ru-RU" sz="3200" dirty="0" err="1">
                <a:solidFill>
                  <a:srgbClr val="FFFF00"/>
                </a:solidFill>
              </a:rPr>
              <a:t>башкаруу</a:t>
            </a:r>
            <a:r>
              <a:rPr lang="ru-RU" sz="3200" dirty="0">
                <a:solidFill>
                  <a:srgbClr val="FFFF00"/>
                </a:solidFill>
              </a:rPr>
              <a:t>, </a:t>
            </a:r>
            <a:r>
              <a:rPr lang="ru-RU" sz="3200" dirty="0" err="1">
                <a:solidFill>
                  <a:srgbClr val="FFFF00"/>
                </a:solidFill>
              </a:rPr>
              <a:t>контролдоо</a:t>
            </a:r>
            <a:r>
              <a:rPr lang="ru-RU" sz="3200" dirty="0">
                <a:solidFill>
                  <a:srgbClr val="FFFF00"/>
                </a:solidFill>
              </a:rPr>
              <a:t> </a:t>
            </a:r>
            <a:r>
              <a:rPr lang="ru-RU" sz="3200" dirty="0" err="1">
                <a:solidFill>
                  <a:srgbClr val="FFFF00"/>
                </a:solidFill>
              </a:rPr>
              <a:t>ж.б</a:t>
            </a:r>
            <a:r>
              <a:rPr lang="ru-RU" sz="3200" dirty="0">
                <a:solidFill>
                  <a:srgbClr val="FFFF00"/>
                </a:solidFill>
              </a:rPr>
              <a:t>.) </a:t>
            </a:r>
            <a:r>
              <a:rPr lang="ru-RU" sz="3200" dirty="0" err="1">
                <a:solidFill>
                  <a:srgbClr val="FFFF00"/>
                </a:solidFill>
              </a:rPr>
              <a:t>каражаттарынын</a:t>
            </a:r>
            <a:r>
              <a:rPr lang="ru-RU" sz="3200" dirty="0">
                <a:solidFill>
                  <a:srgbClr val="FFFF00"/>
                </a:solidFill>
              </a:rPr>
              <a:t>, </a:t>
            </a:r>
            <a:r>
              <a:rPr lang="ru-RU" sz="3200" dirty="0" err="1">
                <a:solidFill>
                  <a:srgbClr val="FFFF00"/>
                </a:solidFill>
              </a:rPr>
              <a:t>методдорунун</a:t>
            </a:r>
            <a:r>
              <a:rPr lang="ru-RU" sz="3200" dirty="0">
                <a:solidFill>
                  <a:srgbClr val="FFFF00"/>
                </a:solidFill>
              </a:rPr>
              <a:t> </a:t>
            </a:r>
            <a:r>
              <a:rPr lang="ru-RU" sz="3200" dirty="0" err="1">
                <a:solidFill>
                  <a:srgbClr val="FFFF00"/>
                </a:solidFill>
              </a:rPr>
              <a:t>жана</a:t>
            </a:r>
            <a:r>
              <a:rPr lang="ru-RU" sz="3200" dirty="0">
                <a:solidFill>
                  <a:srgbClr val="FFFF00"/>
                </a:solidFill>
              </a:rPr>
              <a:t> </a:t>
            </a:r>
            <a:r>
              <a:rPr lang="ru-RU" sz="3200" dirty="0" err="1">
                <a:solidFill>
                  <a:srgbClr val="FFFF00"/>
                </a:solidFill>
              </a:rPr>
              <a:t>эрежелеринин</a:t>
            </a:r>
            <a:r>
              <a:rPr lang="ru-RU" sz="3200" dirty="0">
                <a:solidFill>
                  <a:srgbClr val="FFFF00"/>
                </a:solidFill>
              </a:rPr>
              <a:t> </a:t>
            </a:r>
            <a:r>
              <a:rPr lang="ru-RU" sz="3200" dirty="0" err="1" smtClean="0">
                <a:solidFill>
                  <a:srgbClr val="FFFF00"/>
                </a:solidFill>
              </a:rPr>
              <a:t>жыйындысы</a:t>
            </a:r>
            <a:r>
              <a:rPr lang="ru-RU" sz="3200" dirty="0" smtClean="0">
                <a:solidFill>
                  <a:srgbClr val="FFFF00"/>
                </a:solidFill>
              </a:rPr>
              <a:t>.</a:t>
            </a:r>
          </a:p>
          <a:p>
            <a:pPr algn="ctr"/>
            <a:r>
              <a:rPr lang="ru-RU" sz="3200" dirty="0" err="1" smtClean="0"/>
              <a:t>Бир</a:t>
            </a:r>
            <a:r>
              <a:rPr lang="ru-RU" sz="3200" dirty="0" smtClean="0"/>
              <a:t> </a:t>
            </a:r>
            <a:r>
              <a:rPr lang="ru-RU" sz="3200" dirty="0" err="1" smtClean="0"/>
              <a:t>соз</a:t>
            </a:r>
            <a:r>
              <a:rPr lang="ru-RU" sz="3200" dirty="0" smtClean="0"/>
              <a:t> </a:t>
            </a:r>
            <a:r>
              <a:rPr lang="ru-RU" sz="3200" dirty="0" err="1" smtClean="0"/>
              <a:t>менен</a:t>
            </a:r>
            <a:r>
              <a:rPr lang="ru-RU" sz="3200" dirty="0" smtClean="0"/>
              <a:t> </a:t>
            </a:r>
            <a:r>
              <a:rPr lang="ru-RU" sz="3200" dirty="0" err="1" smtClean="0"/>
              <a:t>айтканда</a:t>
            </a:r>
            <a:r>
              <a:rPr lang="ru-RU" sz="3200" dirty="0" smtClean="0"/>
              <a:t> </a:t>
            </a:r>
            <a:r>
              <a:rPr lang="ru-RU" sz="3200" dirty="0" err="1" smtClean="0"/>
              <a:t>эки</a:t>
            </a:r>
            <a:r>
              <a:rPr lang="ru-RU" sz="3200" dirty="0" smtClean="0"/>
              <a:t> </a:t>
            </a:r>
            <a:r>
              <a:rPr lang="ru-RU" sz="3200" dirty="0" err="1" smtClean="0"/>
              <a:t>программанын</a:t>
            </a:r>
            <a:r>
              <a:rPr lang="ru-RU" sz="3200" dirty="0" smtClean="0"/>
              <a:t> </a:t>
            </a:r>
            <a:r>
              <a:rPr lang="ru-RU" sz="3200" dirty="0" err="1" smtClean="0"/>
              <a:t>арасындагы</a:t>
            </a:r>
            <a:r>
              <a:rPr lang="ru-RU" sz="3200" dirty="0" smtClean="0"/>
              <a:t> б</a:t>
            </a:r>
            <a:r>
              <a:rPr lang="ky-KG" sz="3200" dirty="0" smtClean="0"/>
              <a:t>өлүк дегенди түшүндүрөт.</a:t>
            </a:r>
            <a:endParaRPr lang="ru-RU" sz="3200" dirty="0"/>
          </a:p>
        </p:txBody>
      </p:sp>
    </p:spTree>
    <p:extLst>
      <p:ext uri="{BB962C8B-B14F-4D97-AF65-F5344CB8AC3E}">
        <p14:creationId xmlns:p14="http://schemas.microsoft.com/office/powerpoint/2010/main" val="2314729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Oma\Downloads\01_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3" y="0"/>
            <a:ext cx="912122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255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Oma\Downloads\os_on_strelets_sosta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8" y="20604"/>
            <a:ext cx="9097322" cy="6837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2494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3528" y="404664"/>
            <a:ext cx="8352928" cy="1077218"/>
          </a:xfrm>
          <a:prstGeom prst="rect">
            <a:avLst/>
          </a:prstGeom>
        </p:spPr>
        <p:txBody>
          <a:bodyPr wrap="square">
            <a:spAutoFit/>
          </a:bodyPr>
          <a:lstStyle/>
          <a:p>
            <a:r>
              <a:rPr lang="ru-RU" sz="3200" dirty="0" err="1">
                <a:solidFill>
                  <a:srgbClr val="00B0F0"/>
                </a:solidFill>
              </a:rPr>
              <a:t>Азыркы</a:t>
            </a:r>
            <a:r>
              <a:rPr lang="ru-RU" sz="3200" dirty="0">
                <a:solidFill>
                  <a:srgbClr val="00B0F0"/>
                </a:solidFill>
              </a:rPr>
              <a:t> </a:t>
            </a:r>
            <a:r>
              <a:rPr lang="ru-RU" sz="3200" dirty="0" err="1">
                <a:solidFill>
                  <a:srgbClr val="00B0F0"/>
                </a:solidFill>
              </a:rPr>
              <a:t>учурда</a:t>
            </a:r>
            <a:r>
              <a:rPr lang="ru-RU" sz="3200" dirty="0">
                <a:solidFill>
                  <a:srgbClr val="00B0F0"/>
                </a:solidFill>
              </a:rPr>
              <a:t> </a:t>
            </a:r>
            <a:r>
              <a:rPr lang="en-US" sz="3200" dirty="0">
                <a:solidFill>
                  <a:srgbClr val="00B0F0"/>
                </a:solidFill>
              </a:rPr>
              <a:t>Windows, </a:t>
            </a:r>
            <a:r>
              <a:rPr lang="en-US" sz="3200" dirty="0" smtClean="0">
                <a:solidFill>
                  <a:srgbClr val="00B0F0"/>
                </a:solidFill>
              </a:rPr>
              <a:t>Mac </a:t>
            </a:r>
            <a:r>
              <a:rPr lang="ru-RU" sz="3200" dirty="0" err="1">
                <a:solidFill>
                  <a:srgbClr val="00B0F0"/>
                </a:solidFill>
              </a:rPr>
              <a:t>жана</a:t>
            </a:r>
            <a:r>
              <a:rPr lang="ru-RU" sz="3200" dirty="0">
                <a:solidFill>
                  <a:srgbClr val="00B0F0"/>
                </a:solidFill>
              </a:rPr>
              <a:t> </a:t>
            </a:r>
            <a:r>
              <a:rPr lang="en-US" sz="3200" dirty="0">
                <a:solidFill>
                  <a:srgbClr val="00B0F0"/>
                </a:solidFill>
              </a:rPr>
              <a:t>Linux </a:t>
            </a:r>
            <a:r>
              <a:rPr lang="ru-RU" sz="3200" dirty="0" err="1">
                <a:solidFill>
                  <a:srgbClr val="00B0F0"/>
                </a:solidFill>
              </a:rPr>
              <a:t>кеңири</a:t>
            </a:r>
            <a:r>
              <a:rPr lang="ru-RU" sz="3200" dirty="0">
                <a:solidFill>
                  <a:srgbClr val="00B0F0"/>
                </a:solidFill>
              </a:rPr>
              <a:t> </a:t>
            </a:r>
            <a:r>
              <a:rPr lang="ru-RU" sz="3200" dirty="0" err="1">
                <a:solidFill>
                  <a:srgbClr val="00B0F0"/>
                </a:solidFill>
              </a:rPr>
              <a:t>таралган</a:t>
            </a:r>
            <a:r>
              <a:rPr lang="ru-RU" sz="3200" dirty="0">
                <a:solidFill>
                  <a:srgbClr val="00B0F0"/>
                </a:solidFill>
              </a:rPr>
              <a:t> ОС </a:t>
            </a:r>
            <a:r>
              <a:rPr lang="ru-RU" sz="3200" dirty="0" err="1">
                <a:solidFill>
                  <a:srgbClr val="00B0F0"/>
                </a:solidFill>
              </a:rPr>
              <a:t>болуп</a:t>
            </a:r>
            <a:r>
              <a:rPr lang="ru-RU" sz="3200" dirty="0">
                <a:solidFill>
                  <a:srgbClr val="00B0F0"/>
                </a:solidFill>
              </a:rPr>
              <a:t> </a:t>
            </a:r>
            <a:r>
              <a:rPr lang="ru-RU" sz="3200" dirty="0" err="1">
                <a:solidFill>
                  <a:srgbClr val="00B0F0"/>
                </a:solidFill>
              </a:rPr>
              <a:t>саналышат</a:t>
            </a:r>
            <a:r>
              <a:rPr lang="ru-RU" sz="3200" dirty="0"/>
              <a:t>.</a:t>
            </a:r>
          </a:p>
        </p:txBody>
      </p:sp>
      <p:sp>
        <p:nvSpPr>
          <p:cNvPr id="3" name="Прямоугольник 2"/>
          <p:cNvSpPr/>
          <p:nvPr/>
        </p:nvSpPr>
        <p:spPr>
          <a:xfrm>
            <a:off x="337382" y="1844824"/>
            <a:ext cx="8339073" cy="3785652"/>
          </a:xfrm>
          <a:prstGeom prst="rect">
            <a:avLst/>
          </a:prstGeom>
        </p:spPr>
        <p:txBody>
          <a:bodyPr wrap="square">
            <a:spAutoFit/>
          </a:bodyPr>
          <a:lstStyle/>
          <a:p>
            <a:pPr algn="just"/>
            <a:r>
              <a:rPr lang="en-US" sz="2400" dirty="0">
                <a:solidFill>
                  <a:srgbClr val="FFFF00"/>
                </a:solidFill>
                <a:latin typeface="A97_Oktom_Times" pitchFamily="18" charset="0"/>
              </a:rPr>
              <a:t>IBM PC </a:t>
            </a:r>
            <a:r>
              <a:rPr lang="ru-RU" sz="2400" dirty="0" err="1">
                <a:solidFill>
                  <a:srgbClr val="FFFF00"/>
                </a:solidFill>
                <a:latin typeface="A97_Oktom_Times" pitchFamily="18" charset="0"/>
              </a:rPr>
              <a:t>фирмасы</a:t>
            </a:r>
            <a:r>
              <a:rPr lang="ru-RU" sz="2400" dirty="0">
                <a:solidFill>
                  <a:srgbClr val="FFFF00"/>
                </a:solidFill>
                <a:latin typeface="A97_Oktom_Times" pitchFamily="18" charset="0"/>
              </a:rPr>
              <a:t> </a:t>
            </a:r>
            <a:r>
              <a:rPr lang="ru-RU" sz="2400" dirty="0" err="1">
                <a:solidFill>
                  <a:srgbClr val="FFFF00"/>
                </a:solidFill>
                <a:latin typeface="A97_Oktom_Times" pitchFamily="18" charset="0"/>
              </a:rPr>
              <a:t>тарабынан</a:t>
            </a:r>
            <a:r>
              <a:rPr lang="ru-RU" sz="2400" dirty="0">
                <a:solidFill>
                  <a:srgbClr val="FFFF00"/>
                </a:solidFill>
                <a:latin typeface="A97_Oktom_Times" pitchFamily="18" charset="0"/>
              </a:rPr>
              <a:t> 1981-жылы </a:t>
            </a:r>
            <a:r>
              <a:rPr lang="en-US" sz="2400" dirty="0">
                <a:solidFill>
                  <a:srgbClr val="FFFF00"/>
                </a:solidFill>
                <a:latin typeface="A97_Oktom_Times" pitchFamily="18" charset="0"/>
              </a:rPr>
              <a:t>MS-DOS </a:t>
            </a:r>
            <a:r>
              <a:rPr lang="en-US" sz="2400" i="1" dirty="0">
                <a:solidFill>
                  <a:srgbClr val="FFFF00"/>
                </a:solidFill>
                <a:latin typeface="A97_Oktom_Times" pitchFamily="18" charset="0"/>
              </a:rPr>
              <a:t>(Microsoft - Disk Operation System) </a:t>
            </a:r>
            <a:r>
              <a:rPr lang="ru-RU" sz="2400" dirty="0" err="1">
                <a:solidFill>
                  <a:srgbClr val="FFFF00"/>
                </a:solidFill>
                <a:latin typeface="A97_Oktom_Times" pitchFamily="18" charset="0"/>
              </a:rPr>
              <a:t>деген</a:t>
            </a:r>
            <a:r>
              <a:rPr lang="ru-RU" sz="2400" dirty="0">
                <a:solidFill>
                  <a:srgbClr val="FFFF00"/>
                </a:solidFill>
                <a:latin typeface="A97_Oktom_Times" pitchFamily="18" charset="0"/>
              </a:rPr>
              <a:t> </a:t>
            </a:r>
            <a:r>
              <a:rPr lang="ru-RU" sz="2400" dirty="0" err="1">
                <a:solidFill>
                  <a:srgbClr val="FFFF00"/>
                </a:solidFill>
                <a:latin typeface="A97_Oktom_Times" pitchFamily="18" charset="0"/>
              </a:rPr>
              <a:t>операциондук</a:t>
            </a:r>
            <a:r>
              <a:rPr lang="ru-RU" sz="2400" dirty="0">
                <a:solidFill>
                  <a:srgbClr val="FFFF00"/>
                </a:solidFill>
                <a:latin typeface="A97_Oktom_Times" pitchFamily="18" charset="0"/>
              </a:rPr>
              <a:t> система </a:t>
            </a:r>
            <a:r>
              <a:rPr lang="ru-RU" sz="2400" dirty="0" err="1">
                <a:solidFill>
                  <a:srgbClr val="FFFF00"/>
                </a:solidFill>
                <a:latin typeface="A97_Oktom_Times" pitchFamily="18" charset="0"/>
              </a:rPr>
              <a:t>иштелип</a:t>
            </a:r>
            <a:r>
              <a:rPr lang="ru-RU" sz="2400" dirty="0">
                <a:solidFill>
                  <a:srgbClr val="FFFF00"/>
                </a:solidFill>
                <a:latin typeface="A97_Oktom_Times" pitchFamily="18" charset="0"/>
              </a:rPr>
              <a:t> </a:t>
            </a:r>
            <a:r>
              <a:rPr lang="ru-RU" sz="2400" dirty="0" err="1">
                <a:solidFill>
                  <a:srgbClr val="FFFF00"/>
                </a:solidFill>
                <a:latin typeface="A97_Oktom_Times" pitchFamily="18" charset="0"/>
              </a:rPr>
              <a:t>чыккан</a:t>
            </a:r>
            <a:r>
              <a:rPr lang="ru-RU" sz="2400" dirty="0">
                <a:solidFill>
                  <a:srgbClr val="FFFF00"/>
                </a:solidFill>
                <a:latin typeface="A97_Oktom_Times" pitchFamily="18" charset="0"/>
              </a:rPr>
              <a:t>. </a:t>
            </a:r>
            <a:r>
              <a:rPr lang="en-US" sz="2400" dirty="0">
                <a:solidFill>
                  <a:srgbClr val="FFFF00"/>
                </a:solidFill>
                <a:latin typeface="A97_Oktom_Times" pitchFamily="18" charset="0"/>
              </a:rPr>
              <a:t>Microsoft </a:t>
            </a:r>
            <a:r>
              <a:rPr lang="ru-RU" sz="2400" dirty="0" err="1">
                <a:solidFill>
                  <a:srgbClr val="FFFF00"/>
                </a:solidFill>
                <a:latin typeface="A97_Oktom_Times" pitchFamily="18" charset="0"/>
              </a:rPr>
              <a:t>корпорациясы</a:t>
            </a:r>
            <a:r>
              <a:rPr lang="ru-RU" sz="2400" dirty="0">
                <a:solidFill>
                  <a:srgbClr val="FFFF00"/>
                </a:solidFill>
                <a:latin typeface="A97_Oktom_Times" pitchFamily="18" charset="0"/>
              </a:rPr>
              <a:t> </a:t>
            </a:r>
            <a:r>
              <a:rPr lang="ru-RU" sz="2400" dirty="0" err="1">
                <a:solidFill>
                  <a:srgbClr val="FFFF00"/>
                </a:solidFill>
                <a:latin typeface="A97_Oktom_Times" pitchFamily="18" charset="0"/>
              </a:rPr>
              <a:t>тарабынан</a:t>
            </a:r>
            <a:r>
              <a:rPr lang="ru-RU" sz="2400" dirty="0">
                <a:solidFill>
                  <a:srgbClr val="FFFF00"/>
                </a:solidFill>
                <a:latin typeface="A97_Oktom_Times" pitchFamily="18" charset="0"/>
              </a:rPr>
              <a:t> 1985-жылы </a:t>
            </a:r>
            <a:r>
              <a:rPr lang="en-US" sz="2400" dirty="0">
                <a:solidFill>
                  <a:srgbClr val="FFFF00"/>
                </a:solidFill>
                <a:latin typeface="A97_Oktom_Times" pitchFamily="18" charset="0"/>
              </a:rPr>
              <a:t>Windows </a:t>
            </a:r>
            <a:r>
              <a:rPr lang="ru-RU" sz="2400" dirty="0" err="1">
                <a:solidFill>
                  <a:srgbClr val="FFFF00"/>
                </a:solidFill>
                <a:latin typeface="A97_Oktom_Times" pitchFamily="18" charset="0"/>
              </a:rPr>
              <a:t>ОСсы</a:t>
            </a:r>
            <a:r>
              <a:rPr lang="ru-RU" sz="2400" dirty="0">
                <a:solidFill>
                  <a:srgbClr val="FFFF00"/>
                </a:solidFill>
                <a:latin typeface="A97_Oktom_Times" pitchFamily="18" charset="0"/>
              </a:rPr>
              <a:t> </a:t>
            </a:r>
            <a:r>
              <a:rPr lang="ru-RU" sz="2400" dirty="0" err="1">
                <a:solidFill>
                  <a:srgbClr val="FFFF00"/>
                </a:solidFill>
                <a:latin typeface="A97_Oktom_Times" pitchFamily="18" charset="0"/>
              </a:rPr>
              <a:t>иштелип</a:t>
            </a:r>
            <a:r>
              <a:rPr lang="ru-RU" sz="2400" dirty="0">
                <a:solidFill>
                  <a:srgbClr val="FFFF00"/>
                </a:solidFill>
                <a:latin typeface="A97_Oktom_Times" pitchFamily="18" charset="0"/>
              </a:rPr>
              <a:t> </a:t>
            </a:r>
            <a:r>
              <a:rPr lang="ru-RU" sz="2400" dirty="0" err="1">
                <a:solidFill>
                  <a:srgbClr val="FFFF00"/>
                </a:solidFill>
                <a:latin typeface="A97_Oktom_Times" pitchFamily="18" charset="0"/>
              </a:rPr>
              <a:t>чыккан</a:t>
            </a:r>
            <a:r>
              <a:rPr lang="ru-RU" sz="2400" dirty="0">
                <a:solidFill>
                  <a:srgbClr val="FFFF00"/>
                </a:solidFill>
                <a:latin typeface="A97_Oktom_Times" pitchFamily="18" charset="0"/>
              </a:rPr>
              <a:t>. </a:t>
            </a:r>
            <a:r>
              <a:rPr lang="en-US" sz="2400" dirty="0">
                <a:solidFill>
                  <a:srgbClr val="FFFF00"/>
                </a:solidFill>
                <a:latin typeface="A97_Oktom_Times" pitchFamily="18" charset="0"/>
              </a:rPr>
              <a:t>LINUX </a:t>
            </a:r>
            <a:r>
              <a:rPr lang="ru-RU" sz="2400" dirty="0" err="1">
                <a:solidFill>
                  <a:srgbClr val="FFFF00"/>
                </a:solidFill>
                <a:latin typeface="A97_Oktom_Times" pitchFamily="18" charset="0"/>
              </a:rPr>
              <a:t>ОСсын</a:t>
            </a:r>
            <a:r>
              <a:rPr lang="ru-RU" sz="2400" dirty="0">
                <a:solidFill>
                  <a:srgbClr val="FFFF00"/>
                </a:solidFill>
                <a:latin typeface="A97_Oktom_Times" pitchFamily="18" charset="0"/>
              </a:rPr>
              <a:t> </a:t>
            </a:r>
            <a:r>
              <a:rPr lang="ru-RU" sz="2400" smtClean="0">
                <a:solidFill>
                  <a:srgbClr val="FFFF00"/>
                </a:solidFill>
                <a:latin typeface="A97_Oktom_Times" pitchFamily="18" charset="0"/>
              </a:rPr>
              <a:t>Линукс</a:t>
            </a:r>
            <a:r>
              <a:rPr lang="ru-RU" sz="2400" dirty="0" smtClean="0">
                <a:solidFill>
                  <a:srgbClr val="FFFF00"/>
                </a:solidFill>
                <a:latin typeface="A97_Oktom_Times" pitchFamily="18" charset="0"/>
              </a:rPr>
              <a:t> </a:t>
            </a:r>
            <a:r>
              <a:rPr lang="ru-RU" sz="2400" dirty="0" err="1">
                <a:solidFill>
                  <a:srgbClr val="FFFF00"/>
                </a:solidFill>
                <a:latin typeface="A97_Oktom_Times" pitchFamily="18" charset="0"/>
              </a:rPr>
              <a:t>Товальд</a:t>
            </a:r>
            <a:r>
              <a:rPr lang="ru-RU" sz="2400" dirty="0">
                <a:solidFill>
                  <a:srgbClr val="FFFF00"/>
                </a:solidFill>
                <a:latin typeface="A97_Oktom_Times" pitchFamily="18" charset="0"/>
              </a:rPr>
              <a:t> </a:t>
            </a:r>
            <a:r>
              <a:rPr lang="ru-RU" sz="2400" dirty="0" err="1">
                <a:solidFill>
                  <a:srgbClr val="FFFF00"/>
                </a:solidFill>
                <a:latin typeface="A97_Oktom_Times" pitchFamily="18" charset="0"/>
              </a:rPr>
              <a:t>аттуу</a:t>
            </a:r>
            <a:r>
              <a:rPr lang="ru-RU" sz="2400" dirty="0">
                <a:solidFill>
                  <a:srgbClr val="FFFF00"/>
                </a:solidFill>
                <a:latin typeface="A97_Oktom_Times" pitchFamily="18" charset="0"/>
              </a:rPr>
              <a:t> программист 1991-жылы </a:t>
            </a:r>
            <a:r>
              <a:rPr lang="ru-RU" sz="2400" dirty="0" err="1">
                <a:solidFill>
                  <a:srgbClr val="FFFF00"/>
                </a:solidFill>
                <a:latin typeface="A97_Oktom_Times" pitchFamily="18" charset="0"/>
              </a:rPr>
              <a:t>ойлоп</a:t>
            </a:r>
            <a:r>
              <a:rPr lang="ru-RU" sz="2400" dirty="0">
                <a:solidFill>
                  <a:srgbClr val="FFFF00"/>
                </a:solidFill>
                <a:latin typeface="A97_Oktom_Times" pitchFamily="18" charset="0"/>
              </a:rPr>
              <a:t> </a:t>
            </a:r>
            <a:r>
              <a:rPr lang="ru-RU" sz="2400" dirty="0" err="1">
                <a:solidFill>
                  <a:srgbClr val="FFFF00"/>
                </a:solidFill>
                <a:latin typeface="A97_Oktom_Times" pitchFamily="18" charset="0"/>
              </a:rPr>
              <a:t>чыгып</a:t>
            </a:r>
            <a:r>
              <a:rPr lang="ru-RU" sz="2400" dirty="0">
                <a:solidFill>
                  <a:srgbClr val="FFFF00"/>
                </a:solidFill>
                <a:latin typeface="A97_Oktom_Times" pitchFamily="18" charset="0"/>
              </a:rPr>
              <a:t>, 1994-жылдан </a:t>
            </a:r>
            <a:r>
              <a:rPr lang="ru-RU" sz="2400" dirty="0" err="1">
                <a:solidFill>
                  <a:srgbClr val="FFFF00"/>
                </a:solidFill>
                <a:latin typeface="A97_Oktom_Times" pitchFamily="18" charset="0"/>
              </a:rPr>
              <a:t>тартып</a:t>
            </a:r>
            <a:r>
              <a:rPr lang="ru-RU" sz="2400" dirty="0">
                <a:solidFill>
                  <a:srgbClr val="FFFF00"/>
                </a:solidFill>
                <a:latin typeface="A97_Oktom_Times" pitchFamily="18" charset="0"/>
              </a:rPr>
              <a:t> </a:t>
            </a:r>
            <a:r>
              <a:rPr lang="ru-RU" sz="2400" dirty="0" err="1">
                <a:solidFill>
                  <a:srgbClr val="FFFF00"/>
                </a:solidFill>
                <a:latin typeface="A97_Oktom_Times" pitchFamily="18" charset="0"/>
              </a:rPr>
              <a:t>батыш</a:t>
            </a:r>
            <a:r>
              <a:rPr lang="ru-RU" sz="2400" dirty="0">
                <a:solidFill>
                  <a:srgbClr val="FFFF00"/>
                </a:solidFill>
                <a:latin typeface="A97_Oktom_Times" pitchFamily="18" charset="0"/>
              </a:rPr>
              <a:t> </a:t>
            </a:r>
            <a:r>
              <a:rPr lang="ru-RU" sz="2400" dirty="0" err="1">
                <a:solidFill>
                  <a:srgbClr val="FFFF00"/>
                </a:solidFill>
                <a:latin typeface="A97_Oktom_Times" pitchFamily="18" charset="0"/>
              </a:rPr>
              <a:t>өлкөлөрү</a:t>
            </a:r>
            <a:r>
              <a:rPr lang="ru-RU" sz="2400" dirty="0">
                <a:solidFill>
                  <a:srgbClr val="FFFF00"/>
                </a:solidFill>
                <a:latin typeface="A97_Oktom_Times" pitchFamily="18" charset="0"/>
              </a:rPr>
              <a:t> </a:t>
            </a:r>
            <a:r>
              <a:rPr lang="ru-RU" sz="2400" dirty="0" err="1">
                <a:solidFill>
                  <a:srgbClr val="FFFF00"/>
                </a:solidFill>
                <a:latin typeface="A97_Oktom_Times" pitchFamily="18" charset="0"/>
              </a:rPr>
              <a:t>кенири</a:t>
            </a:r>
            <a:r>
              <a:rPr lang="ru-RU" sz="2400" dirty="0">
                <a:solidFill>
                  <a:srgbClr val="FFFF00"/>
                </a:solidFill>
                <a:latin typeface="A97_Oktom_Times" pitchFamily="18" charset="0"/>
              </a:rPr>
              <a:t> </a:t>
            </a:r>
            <a:r>
              <a:rPr lang="ru-RU" sz="2400" dirty="0" err="1">
                <a:solidFill>
                  <a:srgbClr val="FFFF00"/>
                </a:solidFill>
                <a:latin typeface="A97_Oktom_Times" pitchFamily="18" charset="0"/>
              </a:rPr>
              <a:t>колдонуп</a:t>
            </a:r>
            <a:r>
              <a:rPr lang="ru-RU" sz="2400" dirty="0">
                <a:solidFill>
                  <a:srgbClr val="FFFF00"/>
                </a:solidFill>
                <a:latin typeface="A97_Oktom_Times" pitchFamily="18" charset="0"/>
              </a:rPr>
              <a:t> </a:t>
            </a:r>
            <a:r>
              <a:rPr lang="ru-RU" sz="2400" dirty="0" err="1">
                <a:solidFill>
                  <a:srgbClr val="FFFF00"/>
                </a:solidFill>
                <a:latin typeface="A97_Oktom_Times" pitchFamily="18" charset="0"/>
              </a:rPr>
              <a:t>келе</a:t>
            </a:r>
            <a:r>
              <a:rPr lang="ru-RU" sz="2400" dirty="0">
                <a:solidFill>
                  <a:srgbClr val="FFFF00"/>
                </a:solidFill>
                <a:latin typeface="A97_Oktom_Times" pitchFamily="18" charset="0"/>
              </a:rPr>
              <a:t> </a:t>
            </a:r>
            <a:r>
              <a:rPr lang="ru-RU" sz="2400" dirty="0" err="1">
                <a:solidFill>
                  <a:srgbClr val="FFFF00"/>
                </a:solidFill>
                <a:latin typeface="A97_Oktom_Times" pitchFamily="18" charset="0"/>
              </a:rPr>
              <a:t>жатат</a:t>
            </a:r>
            <a:r>
              <a:rPr lang="ru-RU" sz="2400" dirty="0">
                <a:solidFill>
                  <a:srgbClr val="FFFF00"/>
                </a:solidFill>
                <a:latin typeface="A97_Oktom_Times" pitchFamily="18" charset="0"/>
              </a:rPr>
              <a:t>.</a:t>
            </a:r>
          </a:p>
          <a:p>
            <a:pPr algn="just"/>
            <a:r>
              <a:rPr lang="en-US" sz="2400" dirty="0">
                <a:solidFill>
                  <a:srgbClr val="FFFF00"/>
                </a:solidFill>
                <a:latin typeface="A97_Oktom_Times" pitchFamily="18" charset="0"/>
              </a:rPr>
              <a:t>Windows </a:t>
            </a:r>
            <a:r>
              <a:rPr lang="ru-RU" sz="2400" dirty="0" err="1">
                <a:solidFill>
                  <a:srgbClr val="FFFF00"/>
                </a:solidFill>
                <a:latin typeface="A97_Oktom_Times" pitchFamily="18" charset="0"/>
              </a:rPr>
              <a:t>ОСсынын</a:t>
            </a:r>
            <a:r>
              <a:rPr lang="ru-RU" sz="2400" dirty="0">
                <a:solidFill>
                  <a:srgbClr val="FFFF00"/>
                </a:solidFill>
                <a:latin typeface="A97_Oktom_Times" pitchFamily="18" charset="0"/>
              </a:rPr>
              <a:t> </a:t>
            </a:r>
            <a:r>
              <a:rPr lang="ru-RU" sz="2400" dirty="0" err="1">
                <a:solidFill>
                  <a:srgbClr val="FFFF00"/>
                </a:solidFill>
                <a:latin typeface="A97_Oktom_Times" pitchFamily="18" charset="0"/>
              </a:rPr>
              <a:t>азыркы</a:t>
            </a:r>
            <a:r>
              <a:rPr lang="ru-RU" sz="2400" dirty="0">
                <a:solidFill>
                  <a:srgbClr val="FFFF00"/>
                </a:solidFill>
                <a:latin typeface="A97_Oktom_Times" pitchFamily="18" charset="0"/>
              </a:rPr>
              <a:t> </a:t>
            </a:r>
            <a:r>
              <a:rPr lang="ru-RU" sz="2400" dirty="0" err="1">
                <a:solidFill>
                  <a:srgbClr val="FFFF00"/>
                </a:solidFill>
                <a:latin typeface="A97_Oktom_Times" pitchFamily="18" charset="0"/>
              </a:rPr>
              <a:t>күндөгү</a:t>
            </a:r>
            <a:r>
              <a:rPr lang="ru-RU" sz="2400" dirty="0">
                <a:solidFill>
                  <a:srgbClr val="FFFF00"/>
                </a:solidFill>
                <a:latin typeface="A97_Oktom_Times" pitchFamily="18" charset="0"/>
              </a:rPr>
              <a:t> </a:t>
            </a:r>
            <a:r>
              <a:rPr lang="ru-RU" sz="2400" dirty="0" err="1">
                <a:solidFill>
                  <a:srgbClr val="FFFF00"/>
                </a:solidFill>
                <a:latin typeface="A97_Oktom_Times" pitchFamily="18" charset="0"/>
              </a:rPr>
              <a:t>кенири</a:t>
            </a:r>
            <a:r>
              <a:rPr lang="ru-RU" sz="2400" dirty="0">
                <a:solidFill>
                  <a:srgbClr val="FFFF00"/>
                </a:solidFill>
                <a:latin typeface="A97_Oktom_Times" pitchFamily="18" charset="0"/>
              </a:rPr>
              <a:t> </a:t>
            </a:r>
            <a:r>
              <a:rPr lang="ru-RU" sz="2400" dirty="0" err="1">
                <a:solidFill>
                  <a:srgbClr val="FFFF00"/>
                </a:solidFill>
                <a:latin typeface="A97_Oktom_Times" pitchFamily="18" charset="0"/>
              </a:rPr>
              <a:t>колдонулган</a:t>
            </a:r>
            <a:r>
              <a:rPr lang="ru-RU" sz="2400" dirty="0">
                <a:solidFill>
                  <a:srgbClr val="FFFF00"/>
                </a:solidFill>
                <a:latin typeface="A97_Oktom_Times" pitchFamily="18" charset="0"/>
              </a:rPr>
              <a:t> </a:t>
            </a:r>
            <a:r>
              <a:rPr lang="ru-RU" sz="2400" dirty="0" err="1">
                <a:solidFill>
                  <a:srgbClr val="FFFF00"/>
                </a:solidFill>
                <a:latin typeface="A97_Oktom_Times" pitchFamily="18" charset="0"/>
              </a:rPr>
              <a:t>версиялары</a:t>
            </a:r>
            <a:r>
              <a:rPr lang="ru-RU" sz="2400" dirty="0">
                <a:solidFill>
                  <a:srgbClr val="FFFF00"/>
                </a:solidFill>
                <a:latin typeface="A97_Oktom_Times" pitchFamily="18" charset="0"/>
              </a:rPr>
              <a:t>: </a:t>
            </a:r>
            <a:r>
              <a:rPr lang="en-US" sz="2400" dirty="0">
                <a:solidFill>
                  <a:srgbClr val="FFFF00"/>
                </a:solidFill>
                <a:latin typeface="A97_Oktom_Times" pitchFamily="18" charset="0"/>
              </a:rPr>
              <a:t>Windows </a:t>
            </a:r>
            <a:r>
              <a:rPr lang="ru-RU" sz="2400" dirty="0">
                <a:solidFill>
                  <a:srgbClr val="FFFF00"/>
                </a:solidFill>
                <a:latin typeface="A97_Oktom_Times" pitchFamily="18" charset="0"/>
              </a:rPr>
              <a:t>ХР, </a:t>
            </a:r>
            <a:r>
              <a:rPr lang="en-US" sz="2400" dirty="0">
                <a:solidFill>
                  <a:srgbClr val="FFFF00"/>
                </a:solidFill>
                <a:latin typeface="A97_Oktom_Times" pitchFamily="18" charset="0"/>
              </a:rPr>
              <a:t>Windows 7, Windows 8, Windows 10. </a:t>
            </a:r>
            <a:r>
              <a:rPr lang="ru-RU" sz="2400" dirty="0" err="1">
                <a:solidFill>
                  <a:srgbClr val="FFFF00"/>
                </a:solidFill>
                <a:latin typeface="A97_Oktom_Times" pitchFamily="18" charset="0"/>
              </a:rPr>
              <a:t>Бул</a:t>
            </a:r>
            <a:r>
              <a:rPr lang="ru-RU" sz="2400" dirty="0">
                <a:solidFill>
                  <a:srgbClr val="FFFF00"/>
                </a:solidFill>
                <a:latin typeface="A97_Oktom_Times" pitchFamily="18" charset="0"/>
              </a:rPr>
              <a:t> </a:t>
            </a:r>
            <a:r>
              <a:rPr lang="ru-RU" sz="2400" dirty="0" err="1">
                <a:solidFill>
                  <a:srgbClr val="FFFF00"/>
                </a:solidFill>
                <a:latin typeface="A97_Oktom_Times" pitchFamily="18" charset="0"/>
              </a:rPr>
              <a:t>версиялардын</a:t>
            </a:r>
            <a:r>
              <a:rPr lang="ru-RU" sz="2400" dirty="0">
                <a:solidFill>
                  <a:srgbClr val="FFFF00"/>
                </a:solidFill>
                <a:latin typeface="A97_Oktom_Times" pitchFamily="18" charset="0"/>
              </a:rPr>
              <a:t> </a:t>
            </a:r>
            <a:r>
              <a:rPr lang="ru-RU" sz="2400" dirty="0" err="1">
                <a:solidFill>
                  <a:srgbClr val="FFFF00"/>
                </a:solidFill>
                <a:latin typeface="A97_Oktom_Times" pitchFamily="18" charset="0"/>
              </a:rPr>
              <a:t>бири-биринен</a:t>
            </a:r>
            <a:r>
              <a:rPr lang="ru-RU" sz="2400" dirty="0">
                <a:solidFill>
                  <a:srgbClr val="FFFF00"/>
                </a:solidFill>
                <a:latin typeface="A97_Oktom_Times" pitchFamily="18" charset="0"/>
              </a:rPr>
              <a:t> </a:t>
            </a:r>
            <a:r>
              <a:rPr lang="ru-RU" sz="2400" dirty="0" err="1">
                <a:solidFill>
                  <a:srgbClr val="FFFF00"/>
                </a:solidFill>
                <a:latin typeface="A97_Oktom_Times" pitchFamily="18" charset="0"/>
              </a:rPr>
              <a:t>айырмасы</a:t>
            </a:r>
            <a:r>
              <a:rPr lang="ru-RU" sz="2400" dirty="0">
                <a:solidFill>
                  <a:srgbClr val="FFFF00"/>
                </a:solidFill>
                <a:latin typeface="A97_Oktom_Times" pitchFamily="18" charset="0"/>
              </a:rPr>
              <a:t> </a:t>
            </a:r>
            <a:r>
              <a:rPr lang="ru-RU" sz="2400" dirty="0" err="1">
                <a:solidFill>
                  <a:srgbClr val="FFFF00"/>
                </a:solidFill>
                <a:latin typeface="A97_Oktom_Times" pitchFamily="18" charset="0"/>
              </a:rPr>
              <a:t>иштөө</a:t>
            </a:r>
            <a:r>
              <a:rPr lang="ru-RU" sz="2400" dirty="0">
                <a:solidFill>
                  <a:srgbClr val="FFFF00"/>
                </a:solidFill>
                <a:latin typeface="A97_Oktom_Times" pitchFamily="18" charset="0"/>
              </a:rPr>
              <a:t> </a:t>
            </a:r>
            <a:r>
              <a:rPr lang="ru-RU" sz="2400" dirty="0" err="1">
                <a:solidFill>
                  <a:srgbClr val="FFFF00"/>
                </a:solidFill>
                <a:latin typeface="A97_Oktom_Times" pitchFamily="18" charset="0"/>
              </a:rPr>
              <a:t>жөндөмдүүлүгү</a:t>
            </a:r>
            <a:r>
              <a:rPr lang="ru-RU" sz="2400" dirty="0">
                <a:solidFill>
                  <a:srgbClr val="FFFF00"/>
                </a:solidFill>
                <a:latin typeface="A97_Oktom_Times" pitchFamily="18" charset="0"/>
              </a:rPr>
              <a:t>, </a:t>
            </a:r>
            <a:r>
              <a:rPr lang="ru-RU" sz="2400" dirty="0" err="1">
                <a:solidFill>
                  <a:srgbClr val="FFFF00"/>
                </a:solidFill>
                <a:latin typeface="A97_Oktom_Times" pitchFamily="18" charset="0"/>
              </a:rPr>
              <a:t>ылдамдыгы</a:t>
            </a:r>
            <a:r>
              <a:rPr lang="ru-RU" sz="2400" dirty="0">
                <a:solidFill>
                  <a:srgbClr val="FFFF00"/>
                </a:solidFill>
                <a:latin typeface="A97_Oktom_Times" pitchFamily="18" charset="0"/>
              </a:rPr>
              <a:t>, ар </a:t>
            </a:r>
            <a:r>
              <a:rPr lang="ru-RU" sz="2400" dirty="0" err="1">
                <a:solidFill>
                  <a:srgbClr val="FFFF00"/>
                </a:solidFill>
                <a:latin typeface="A97_Oktom_Times" pitchFamily="18" charset="0"/>
              </a:rPr>
              <a:t>кандай</a:t>
            </a:r>
            <a:r>
              <a:rPr lang="ru-RU" sz="2400" dirty="0">
                <a:solidFill>
                  <a:srgbClr val="FFFF00"/>
                </a:solidFill>
                <a:latin typeface="A97_Oktom_Times" pitchFamily="18" charset="0"/>
              </a:rPr>
              <a:t> </a:t>
            </a:r>
            <a:r>
              <a:rPr lang="ru-RU" sz="2400" dirty="0" err="1">
                <a:solidFill>
                  <a:srgbClr val="FFFF00"/>
                </a:solidFill>
                <a:latin typeface="A97_Oktom_Times" pitchFamily="18" charset="0"/>
              </a:rPr>
              <a:t>мүмкүнчүлүктөрү</a:t>
            </a:r>
            <a:r>
              <a:rPr lang="ru-RU" sz="2400" dirty="0">
                <a:solidFill>
                  <a:srgbClr val="FFFF00"/>
                </a:solidFill>
                <a:latin typeface="A97_Oktom_Times" pitchFamily="18" charset="0"/>
              </a:rPr>
              <a:t>.</a:t>
            </a:r>
          </a:p>
        </p:txBody>
      </p:sp>
    </p:spTree>
    <p:extLst>
      <p:ext uri="{BB962C8B-B14F-4D97-AF65-F5344CB8AC3E}">
        <p14:creationId xmlns:p14="http://schemas.microsoft.com/office/powerpoint/2010/main" val="42762494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Твердый переплет">
  <a:themeElements>
    <a:clrScheme name="Твердый переплет">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Твердый переплет">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Твердый переплет">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116</TotalTime>
  <Words>117</Words>
  <Application>Microsoft Office PowerPoint</Application>
  <PresentationFormat>Экран (4:3)</PresentationFormat>
  <Paragraphs>9</Paragraphs>
  <Slides>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7</vt:i4>
      </vt:variant>
    </vt:vector>
  </HeadingPairs>
  <TitlesOfParts>
    <vt:vector size="12" baseType="lpstr">
      <vt:lpstr>A97_Oktom_Times</vt:lpstr>
      <vt:lpstr>Book Antiqua</vt:lpstr>
      <vt:lpstr>Times New Roman</vt:lpstr>
      <vt:lpstr>Wingdings</vt:lpstr>
      <vt:lpstr>Твердый переплет</vt:lpstr>
      <vt:lpstr>Операциондук ситемалар</vt:lpstr>
      <vt:lpstr>Операциондук система-бул компьютердин иштөөсүн, колдонулуучу программаларды, файлдарды башкарып, иштетип туруучу программалардын жыйындысы. ОС бул компьютер менен адам баласын байланыштырып турган интерфейс деген программа менен иштейт. Компьютерди электр тогуна туташтырган кезден баштап, анын аппараттык бөлүгү менен бирге ОС менен иштеп баштайбыз. Азыркы учурда Windows, MacOS жана Linux кеңири таралган ОС болуп саналышат.  </vt:lpstr>
      <vt:lpstr>Презентация PowerPoint</vt:lpstr>
      <vt:lpstr>Презентация PowerPoint</vt:lpstr>
      <vt:lpstr>Презентация PowerPoint</vt:lpstr>
      <vt:lpstr>Презентация PowerPoint</vt:lpstr>
      <vt:lpstr>Презентация PowerPoint</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Операциондук ситемалар</dc:title>
  <dc:creator>Oma</dc:creator>
  <cp:lastModifiedBy>Oma</cp:lastModifiedBy>
  <cp:revision>8</cp:revision>
  <dcterms:created xsi:type="dcterms:W3CDTF">2022-06-20T12:08:05Z</dcterms:created>
  <dcterms:modified xsi:type="dcterms:W3CDTF">2022-07-01T12:28:00Z</dcterms:modified>
</cp:coreProperties>
</file>