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6" r:id="rId4"/>
    <p:sldId id="267" r:id="rId5"/>
    <p:sldId id="260" r:id="rId6"/>
    <p:sldId id="268" r:id="rId7"/>
    <p:sldId id="261" r:id="rId8"/>
    <p:sldId id="259" r:id="rId9"/>
    <p:sldId id="262" r:id="rId10"/>
    <p:sldId id="263" r:id="rId11"/>
    <p:sldId id="264" r:id="rId12"/>
    <p:sldId id="265" r:id="rId13"/>
    <p:sldId id="269" r:id="rId14"/>
    <p:sldId id="270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://foto.rambler.ru/public/c/h/chumadan319888107/_photos/SUC34187/SUC34187-web.jpg" TargetMode="External"/><Relationship Id="rId7" Type="http://schemas.openxmlformats.org/officeDocument/2006/relationships/hyperlink" Target="http://galnem.narod.ru/i6.jp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hyperlink" Target="http://www.cvetokk.ru/images/foto2/inshiklopedia-8.jpg" TargetMode="Externa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1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10.gif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10" Type="http://schemas.openxmlformats.org/officeDocument/2006/relationships/image" Target="../media/image12.gif"/><Relationship Id="rId4" Type="http://schemas.openxmlformats.org/officeDocument/2006/relationships/image" Target="../media/image6.png"/><Relationship Id="rId9" Type="http://schemas.openxmlformats.org/officeDocument/2006/relationships/image" Target="../media/image11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3.gif"/><Relationship Id="rId7" Type="http://schemas.openxmlformats.org/officeDocument/2006/relationships/image" Target="../media/image11.gif"/><Relationship Id="rId12" Type="http://schemas.openxmlformats.org/officeDocument/2006/relationships/image" Target="../media/image1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gif"/><Relationship Id="rId11" Type="http://schemas.openxmlformats.org/officeDocument/2006/relationships/image" Target="../media/image17.gif"/><Relationship Id="rId5" Type="http://schemas.openxmlformats.org/officeDocument/2006/relationships/image" Target="../media/image9.gif"/><Relationship Id="rId10" Type="http://schemas.openxmlformats.org/officeDocument/2006/relationships/image" Target="../media/image16.gif"/><Relationship Id="rId4" Type="http://schemas.openxmlformats.org/officeDocument/2006/relationships/image" Target="../media/image7.gif"/><Relationship Id="rId9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0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357554" y="214290"/>
            <a:ext cx="22145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6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Тема</a:t>
            </a:r>
            <a:r>
              <a:rPr lang="ru-RU" sz="60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54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071678"/>
            <a:ext cx="7929618" cy="2308324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48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 </a:t>
            </a:r>
            <a:r>
              <a:rPr lang="ru-RU" sz="4800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чөйрө</a:t>
            </a:r>
            <a:endParaRPr lang="ru-RU" sz="48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анын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ролу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жана</a:t>
            </a:r>
            <a:r>
              <a:rPr lang="ru-RU" sz="48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4800" b="1" dirty="0" err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кызматы</a:t>
            </a:r>
            <a:endParaRPr lang="ru-RU" sz="48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75000"/>
                </a:schemeClr>
              </a:soli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214282" y="214290"/>
            <a:ext cx="8715436" cy="61436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Мисалы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, класс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жетекчиңер силерди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ботаникалык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бакка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экскурсияга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алып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барып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келди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Эми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мугалимдер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силерге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ошол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экскурсия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боюнча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тапшырма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берип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latin typeface="Arial" pitchFamily="34" charset="0"/>
                <a:cs typeface="Arial" pitchFamily="34" charset="0"/>
              </a:rPr>
              <a:t>жатат</a:t>
            </a:r>
            <a:r>
              <a:rPr lang="ru-RU" sz="2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ru-RU" sz="28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Биология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мугалими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гүлдөрдүн түрлөрүн көрдүңөр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алар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класстарга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тиешелүү экендиги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жөнүндө 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таблица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толтургула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деди</a:t>
            </a:r>
            <a:r>
              <a:rPr lang="ru-RU" sz="2400" b="1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457200" indent="-457200"/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54013" indent="-354013"/>
            <a:r>
              <a:rPr lang="ru-RU" sz="2400" dirty="0" smtClean="0">
                <a:latin typeface="Arial" pitchFamily="34" charset="0"/>
                <a:cs typeface="Arial" pitchFamily="34" charset="0"/>
              </a:rPr>
              <a:t>2)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Сүрөт мугалими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болсо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ошол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көргөн гүлдөрүңөрдүн сүрөтүн тарткыла</a:t>
            </a:r>
            <a:r>
              <a:rPr lang="ru-RU" sz="2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деди</a:t>
            </a:r>
            <a:endParaRPr lang="ru-RU" sz="24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ru-RU" sz="2400" dirty="0" smtClean="0">
              <a:latin typeface="Arial" pitchFamily="34" charset="0"/>
              <a:cs typeface="Arial" pitchFamily="34" charset="0"/>
            </a:endParaRPr>
          </a:p>
          <a:p>
            <a:pPr marL="354013" indent="-354013"/>
            <a:r>
              <a:rPr lang="ru-RU" sz="2400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Кыргыз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тили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мугалими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ошол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гүлдөр жөнүндө төрт 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сап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ыр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же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көркөм аңгеме жазгыла</a:t>
            </a:r>
            <a:r>
              <a:rPr lang="ru-RU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деди</a:t>
            </a:r>
            <a:endParaRPr lang="ru-RU" sz="2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5" name="Picture 11" descr="Картинка 12 из 179814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28604"/>
            <a:ext cx="3699579" cy="5308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3" descr="Картинка 7 из 18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285728"/>
            <a:ext cx="4214842" cy="51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Картинка 2 из 226088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928794" y="2357430"/>
            <a:ext cx="4572032" cy="378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428596" y="357166"/>
            <a:ext cx="8429684" cy="58579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54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5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«Гүл»</a:t>
            </a:r>
            <a:r>
              <a:rPr lang="ru-RU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5400" dirty="0" err="1" smtClean="0">
                <a:latin typeface="Arial" pitchFamily="34" charset="0"/>
                <a:cs typeface="Arial" pitchFamily="34" charset="0"/>
              </a:rPr>
              <a:t>объектисинин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5400" dirty="0" err="1" smtClean="0">
                <a:latin typeface="Arial" pitchFamily="34" charset="0"/>
                <a:cs typeface="Arial" pitchFamily="34" charset="0"/>
              </a:rPr>
              <a:t>компьютердик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5400" dirty="0" err="1" smtClean="0">
                <a:latin typeface="Arial" pitchFamily="34" charset="0"/>
                <a:cs typeface="Arial" pitchFamily="34" charset="0"/>
              </a:rPr>
              <a:t>чөйрөдө 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же </a:t>
            </a:r>
            <a:r>
              <a:rPr lang="ru-RU" sz="5400" dirty="0" err="1" smtClean="0"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5400" dirty="0" err="1" smtClean="0">
                <a:latin typeface="Arial" pitchFamily="34" charset="0"/>
                <a:cs typeface="Arial" pitchFamily="34" charset="0"/>
              </a:rPr>
              <a:t>чөйрөлөрдө иштетилишине</a:t>
            </a:r>
            <a:r>
              <a:rPr lang="ru-RU" sz="5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видеокөрсөтмө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(3</a:t>
            </a:r>
            <a:r>
              <a:rPr lang="ru-RU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мин)</a:t>
            </a:r>
          </a:p>
          <a:p>
            <a:pPr algn="ctr"/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Выноска со стрелкой вправо 5"/>
          <p:cNvSpPr/>
          <p:nvPr/>
        </p:nvSpPr>
        <p:spPr>
          <a:xfrm>
            <a:off x="357158" y="2428868"/>
            <a:ext cx="2214578" cy="1714512"/>
          </a:xfrm>
          <a:prstGeom prst="rightArrow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solidFill>
                  <a:srgbClr val="FF0000"/>
                </a:solidFill>
              </a:rPr>
              <a:t>«Гүл» </a:t>
            </a:r>
            <a:r>
              <a:rPr lang="ru-RU" sz="3600" dirty="0" err="1" smtClean="0"/>
              <a:t>объек-тиси</a:t>
            </a:r>
            <a:r>
              <a:rPr lang="ru-RU" sz="3600" dirty="0" smtClean="0"/>
              <a:t>  </a:t>
            </a:r>
            <a:endParaRPr lang="ru-RU" sz="3600" dirty="0"/>
          </a:p>
        </p:txBody>
      </p:sp>
      <p:sp>
        <p:nvSpPr>
          <p:cNvPr id="7" name="Прямоугольник с двумя вырезанными противолежащими углами 6"/>
          <p:cNvSpPr/>
          <p:nvPr/>
        </p:nvSpPr>
        <p:spPr>
          <a:xfrm>
            <a:off x="2571736" y="428604"/>
            <a:ext cx="2571768" cy="92869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 Word</a:t>
            </a:r>
            <a:endParaRPr lang="ru-RU" sz="3200" dirty="0"/>
          </a:p>
        </p:txBody>
      </p:sp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2571736" y="1643050"/>
            <a:ext cx="2571768" cy="92869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 Excel</a:t>
            </a:r>
            <a:endParaRPr lang="ru-RU" sz="3200" dirty="0"/>
          </a:p>
        </p:txBody>
      </p:sp>
      <p:sp>
        <p:nvSpPr>
          <p:cNvPr id="9" name="Прямоугольник с двумя вырезанными противолежащими углами 8"/>
          <p:cNvSpPr/>
          <p:nvPr/>
        </p:nvSpPr>
        <p:spPr>
          <a:xfrm>
            <a:off x="2571736" y="2857496"/>
            <a:ext cx="2571768" cy="92869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 Paint</a:t>
            </a:r>
            <a:endParaRPr lang="ru-RU" sz="3200" dirty="0"/>
          </a:p>
        </p:txBody>
      </p:sp>
      <p:sp>
        <p:nvSpPr>
          <p:cNvPr id="10" name="Прямоугольник с двумя вырезанными противолежащими углами 9"/>
          <p:cNvSpPr/>
          <p:nvPr/>
        </p:nvSpPr>
        <p:spPr>
          <a:xfrm>
            <a:off x="2613678" y="5244446"/>
            <a:ext cx="2571768" cy="92869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Windows Media Player</a:t>
            </a:r>
            <a:endParaRPr lang="ru-RU" sz="3200" dirty="0"/>
          </a:p>
        </p:txBody>
      </p:sp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2571736" y="4071942"/>
            <a:ext cx="2571768" cy="928694"/>
          </a:xfrm>
          <a:prstGeom prst="snip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MS Access</a:t>
            </a:r>
            <a:endParaRPr lang="ru-RU" sz="3200" dirty="0"/>
          </a:p>
        </p:txBody>
      </p:sp>
      <p:sp>
        <p:nvSpPr>
          <p:cNvPr id="14" name="Прямоугольник с двумя вырезанными противолежащими углами 13"/>
          <p:cNvSpPr/>
          <p:nvPr/>
        </p:nvSpPr>
        <p:spPr>
          <a:xfrm>
            <a:off x="5643570" y="428604"/>
            <a:ext cx="2571768" cy="92869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Тексттик</a:t>
            </a:r>
            <a:r>
              <a:rPr lang="ru-RU" sz="3200" dirty="0" smtClean="0"/>
              <a:t> документ</a:t>
            </a:r>
            <a:endParaRPr lang="ru-RU" sz="3200" dirty="0"/>
          </a:p>
        </p:txBody>
      </p:sp>
      <p:sp>
        <p:nvSpPr>
          <p:cNvPr id="15" name="Прямоугольник с двумя вырезанными противолежащими углами 14"/>
          <p:cNvSpPr/>
          <p:nvPr/>
        </p:nvSpPr>
        <p:spPr>
          <a:xfrm>
            <a:off x="5643570" y="1643050"/>
            <a:ext cx="2571768" cy="92869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Таблица </a:t>
            </a:r>
            <a:endParaRPr lang="ru-RU" sz="3200" dirty="0"/>
          </a:p>
        </p:txBody>
      </p:sp>
      <p:sp>
        <p:nvSpPr>
          <p:cNvPr id="16" name="Прямоугольник с двумя вырезанными противолежащими углами 15"/>
          <p:cNvSpPr/>
          <p:nvPr/>
        </p:nvSpPr>
        <p:spPr>
          <a:xfrm>
            <a:off x="5643570" y="2857496"/>
            <a:ext cx="2571768" cy="92869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Графика</a:t>
            </a:r>
            <a:endParaRPr lang="ru-RU" sz="3200" dirty="0"/>
          </a:p>
        </p:txBody>
      </p:sp>
      <p:sp>
        <p:nvSpPr>
          <p:cNvPr id="17" name="Прямоугольник с двумя вырезанными противолежащими углами 16"/>
          <p:cNvSpPr/>
          <p:nvPr/>
        </p:nvSpPr>
        <p:spPr>
          <a:xfrm>
            <a:off x="5643570" y="4071942"/>
            <a:ext cx="2571768" cy="92869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Маалымат-тар</a:t>
            </a:r>
            <a:r>
              <a:rPr lang="ru-RU" sz="3200" dirty="0" smtClean="0"/>
              <a:t> </a:t>
            </a:r>
            <a:r>
              <a:rPr lang="ru-RU" sz="3200" dirty="0" err="1" smtClean="0"/>
              <a:t>базасы</a:t>
            </a:r>
            <a:endParaRPr lang="ru-RU" sz="3200" dirty="0"/>
          </a:p>
        </p:txBody>
      </p:sp>
      <p:sp>
        <p:nvSpPr>
          <p:cNvPr id="18" name="Прямоугольник с двумя вырезанными противолежащими углами 17"/>
          <p:cNvSpPr/>
          <p:nvPr/>
        </p:nvSpPr>
        <p:spPr>
          <a:xfrm>
            <a:off x="5643570" y="5286388"/>
            <a:ext cx="2571768" cy="928694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dirty="0" smtClean="0"/>
              <a:t>Видео</a:t>
            </a:r>
            <a:endParaRPr lang="ru-RU" sz="3200" dirty="0"/>
          </a:p>
        </p:txBody>
      </p:sp>
      <p:sp>
        <p:nvSpPr>
          <p:cNvPr id="19" name="Стрелка вправо 18"/>
          <p:cNvSpPr/>
          <p:nvPr/>
        </p:nvSpPr>
        <p:spPr>
          <a:xfrm>
            <a:off x="5214942" y="785794"/>
            <a:ext cx="35719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/>
          <p:cNvSpPr/>
          <p:nvPr/>
        </p:nvSpPr>
        <p:spPr>
          <a:xfrm>
            <a:off x="5214942" y="1928802"/>
            <a:ext cx="35719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>
            <a:off x="5214942" y="3143248"/>
            <a:ext cx="35719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5214942" y="4357694"/>
            <a:ext cx="35719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>
            <a:off x="5214942" y="5572140"/>
            <a:ext cx="357190" cy="285752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Левая фигурная скобка 28"/>
          <p:cNvSpPr/>
          <p:nvPr/>
        </p:nvSpPr>
        <p:spPr>
          <a:xfrm>
            <a:off x="2214546" y="357166"/>
            <a:ext cx="428628" cy="578647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5602" name="Picture 2" descr="E:\kartinki\programms\w (4) copy11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500042"/>
            <a:ext cx="952500" cy="850900"/>
          </a:xfrm>
          <a:prstGeom prst="rect">
            <a:avLst/>
          </a:prstGeom>
          <a:noFill/>
        </p:spPr>
      </p:pic>
      <p:pic>
        <p:nvPicPr>
          <p:cNvPr id="25603" name="Picture 3" descr="E:\kartinki\programms\w (8) copy1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1785926"/>
            <a:ext cx="723900" cy="736600"/>
          </a:xfrm>
          <a:prstGeom prst="rect">
            <a:avLst/>
          </a:prstGeom>
          <a:noFill/>
        </p:spPr>
      </p:pic>
      <p:pic>
        <p:nvPicPr>
          <p:cNvPr id="25605" name="Picture 5" descr="E:\kartinki\programms\w (6) cop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3714752"/>
            <a:ext cx="1617655" cy="1867656"/>
          </a:xfrm>
          <a:prstGeom prst="rect">
            <a:avLst/>
          </a:prstGeom>
          <a:noFill/>
        </p:spPr>
      </p:pic>
      <p:pic>
        <p:nvPicPr>
          <p:cNvPr id="25606" name="Picture 6" descr="E:\kartinki\logotipyProgramm\3-windows-media-player-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3108" y="5357826"/>
            <a:ext cx="642942" cy="642942"/>
          </a:xfrm>
          <a:prstGeom prst="rect">
            <a:avLst/>
          </a:prstGeom>
          <a:noFill/>
        </p:spPr>
      </p:pic>
      <p:pic>
        <p:nvPicPr>
          <p:cNvPr id="25607" name="Picture 7" descr="E:\kartinki\logotipyProgramm\stock-vector-illustration-of-a-paint-palette-with-brush-220392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14546" y="2928934"/>
            <a:ext cx="568653" cy="7143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500034" y="428604"/>
            <a:ext cx="8215370" cy="5715040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Колдонуучунун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маселесин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чечүүнүн үстүндө иштеген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нече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программалардын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комплекси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4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чөйрө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аталат</a:t>
            </a:r>
            <a:r>
              <a:rPr lang="ru-RU" sz="4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endParaRPr lang="ru-RU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084250"/>
            <a:ext cx="84479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Төмөндөгү сүрөттөрдүн ичинен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кайсынысынын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чөйрөгө тиешеси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жок</a:t>
            </a:r>
            <a:r>
              <a:rPr lang="ru-RU" sz="3200" dirty="0" smtClean="0">
                <a:latin typeface="Arial" pitchFamily="34" charset="0"/>
                <a:cs typeface="Arial" pitchFamily="34" charset="0"/>
              </a:rPr>
              <a:t>?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Г)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Б), Г)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В)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112899"/>
            <a:ext cx="928662" cy="1030085"/>
          </a:xfrm>
          <a:prstGeom prst="rect">
            <a:avLst/>
          </a:prstGeom>
          <a:noFill/>
        </p:spPr>
      </p:pic>
      <p:pic>
        <p:nvPicPr>
          <p:cNvPr id="26627" name="Picture 3" descr="E:\kartinki\ART\компьютер\OPTDISK.WMF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286512" y="2357430"/>
            <a:ext cx="1785950" cy="1517737"/>
          </a:xfrm>
          <a:prstGeom prst="rect">
            <a:avLst/>
          </a:prstGeom>
          <a:noFill/>
        </p:spPr>
      </p:pic>
      <p:pic>
        <p:nvPicPr>
          <p:cNvPr id="26630" name="Picture 6" descr="E:\kartinki\logotipyProgramm\microsoft_office_xp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5786" y="2643182"/>
            <a:ext cx="1295885" cy="1393425"/>
          </a:xfrm>
          <a:prstGeom prst="rect">
            <a:avLst/>
          </a:prstGeom>
          <a:noFill/>
        </p:spPr>
      </p:pic>
      <p:sp>
        <p:nvSpPr>
          <p:cNvPr id="25" name="TextBox 24"/>
          <p:cNvSpPr txBox="1"/>
          <p:nvPr/>
        </p:nvSpPr>
        <p:spPr>
          <a:xfrm>
            <a:off x="1214414" y="3857628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А)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14678" y="3857628"/>
            <a:ext cx="58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Б)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143504" y="3857628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В)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16" y="3857628"/>
            <a:ext cx="527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Г)</a:t>
            </a:r>
            <a:endParaRPr lang="ru-RU" sz="36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E:\kartinki\logotipyProgramm\google_chrome_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86050" y="2714620"/>
            <a:ext cx="1285884" cy="1285884"/>
          </a:xfrm>
          <a:prstGeom prst="rect">
            <a:avLst/>
          </a:prstGeom>
          <a:noFill/>
        </p:spPr>
      </p:pic>
      <p:pic>
        <p:nvPicPr>
          <p:cNvPr id="1027" name="Picture 3" descr="E:\kartinki\logotipyProgramm\adobe_reader.gif23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00562" y="2571744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428736"/>
            <a:ext cx="7876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 чоң,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1Мб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файлбы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же 340 Кб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үч  файлды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камтыган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папкабы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Файлдын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Папканын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62948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өө барабар</a:t>
            </a:r>
            <a:endParaRPr lang="ru-RU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0" y="5715016"/>
            <a:ext cx="3700922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Салыштырылбайт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14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214290"/>
            <a:ext cx="5429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48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928802"/>
            <a:ext cx="78764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Бүгүнкү сабактан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алган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маалыматтарды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түшүнүктөрдү 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ар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40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чөйрөдө көрсөтүп келгиле</a:t>
            </a:r>
            <a:endParaRPr lang="ru-RU" sz="40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85728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142852"/>
            <a:ext cx="75009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6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571472" y="1285860"/>
            <a:ext cx="8001056" cy="4786346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85786" y="1671001"/>
            <a:ext cx="81439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11213" indent="-8112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 жөнүндө</a:t>
            </a:r>
            <a:r>
              <a:rPr lang="en-US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кеңири түшүнүк аласыңар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811213" indent="-8112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811213" indent="-811213" defTabSz="2651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чөйрөнүн көп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811213" indent="-811213" defTabSz="2651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түрдүүлүгүн көрөсүңөр</a:t>
            </a:r>
            <a:endParaRPr lang="ru-RU" sz="28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811213" indent="-811213" defTabSz="2651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 </a:t>
            </a:r>
          </a:p>
          <a:p>
            <a:pPr marL="900113" indent="-900113"/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чөйрөлөрдө кантип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иштешти</a:t>
            </a:r>
            <a:r>
              <a:rPr lang="ru-RU" sz="28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үйрөнөсүңөр</a:t>
            </a:r>
            <a:endParaRPr lang="ru-RU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2857496"/>
            <a:ext cx="1142661" cy="862007"/>
          </a:xfrm>
          <a:prstGeom prst="rect">
            <a:avLst/>
          </a:prstGeom>
          <a:noFill/>
        </p:spPr>
      </p:pic>
      <p:pic>
        <p:nvPicPr>
          <p:cNvPr id="9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1643050"/>
            <a:ext cx="1142661" cy="862007"/>
          </a:xfrm>
          <a:prstGeom prst="rect">
            <a:avLst/>
          </a:prstGeom>
          <a:noFill/>
        </p:spPr>
      </p:pic>
      <p:pic>
        <p:nvPicPr>
          <p:cNvPr id="10" name="Picture 4" descr="C:\Documents and Settings\kjunusaliev\Рабочий стол\desk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214818"/>
            <a:ext cx="1142661" cy="8620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596" y="1084250"/>
            <a:ext cx="84479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MS Word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тексттик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редакторунда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 документтин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кеңейтилиши 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тиби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 форматы)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кандай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белгиленет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xls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.doc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.</a:t>
            </a:r>
            <a:r>
              <a:rPr lang="en-US" sz="28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ppt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1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.jpg</a:t>
            </a:r>
            <a:r>
              <a:rPr lang="ky-KG" sz="28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4" y="112899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71736" y="142852"/>
            <a:ext cx="3714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ru-RU" sz="54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2-суроо</a:t>
            </a:r>
            <a:endParaRPr lang="ru-RU" sz="54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8662" y="1428736"/>
            <a:ext cx="7876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Кайсынысынын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көлөмү чоң,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1Мб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файлбы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же 340 Кб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көлөмдөгү үч файлды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камтыган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«</a:t>
            </a:r>
            <a:r>
              <a:rPr lang="ru-RU" sz="36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папкабы</a:t>
            </a:r>
            <a:r>
              <a:rPr lang="ru-RU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</a:t>
            </a:r>
            <a:r>
              <a:rPr lang="ru-RU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?</a:t>
            </a:r>
          </a:p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600" b="1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11726" y="4970763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758744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01416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01416" y="5742726"/>
            <a:ext cx="470650" cy="388940"/>
          </a:xfrm>
          <a:prstGeom prst="flowChartConnecto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929198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Файлдын</a:t>
            </a:r>
            <a:endParaRPr lang="ru-RU" sz="28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986245" y="5715016"/>
            <a:ext cx="342902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Папканын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085921" y="4929198"/>
            <a:ext cx="3629484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Эк</a:t>
            </a:r>
            <a:r>
              <a:rPr lang="ru-RU" sz="32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өө барабар</a:t>
            </a:r>
            <a:endParaRPr lang="ru-RU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085920" y="5715016"/>
            <a:ext cx="3700922" cy="500066"/>
          </a:xfrm>
          <a:prstGeom prst="flowChartTermina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Салыштырылбайт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 descr="E:\kartinki\ART\приколы2\BUSINESS\IDEAMAN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14"/>
            <a:ext cx="928662" cy="103008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1026" name="Picture 2" descr="C:\Documents and Settings\kjunusaliev\Рабочий стол\поезда\parovo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079" y="142852"/>
            <a:ext cx="8786873" cy="6286544"/>
          </a:xfrm>
          <a:prstGeom prst="rect">
            <a:avLst/>
          </a:prstGeom>
          <a:noFill/>
        </p:spPr>
      </p:pic>
      <p:sp>
        <p:nvSpPr>
          <p:cNvPr id="6" name="Выноска-облако 5"/>
          <p:cNvSpPr/>
          <p:nvPr/>
        </p:nvSpPr>
        <p:spPr>
          <a:xfrm flipH="1">
            <a:off x="6715140" y="285728"/>
            <a:ext cx="1214446" cy="785818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929322" y="1928802"/>
            <a:ext cx="193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70C0"/>
                </a:solidFill>
              </a:rPr>
              <a:t>Локомотив</a:t>
            </a:r>
            <a:endParaRPr lang="ru-RU" sz="28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0967882">
            <a:off x="1605951" y="1733606"/>
            <a:ext cx="3291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err="1" smtClean="0">
                <a:solidFill>
                  <a:srgbClr val="0070C0"/>
                </a:solidFill>
              </a:rPr>
              <a:t>Вагондор</a:t>
            </a:r>
            <a:endParaRPr lang="ru-RU" sz="4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pic>
        <p:nvPicPr>
          <p:cNvPr id="1033" name="Picture 9" descr="C:\Documents and Settings\kjunusaliev\Рабочий стол\поезда\parovoz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142852"/>
            <a:ext cx="8801160" cy="6286544"/>
          </a:xfrm>
          <a:prstGeom prst="rect">
            <a:avLst/>
          </a:prstGeom>
          <a:noFill/>
        </p:spPr>
      </p:pic>
      <p:sp>
        <p:nvSpPr>
          <p:cNvPr id="6" name="Выноска-облако 5"/>
          <p:cNvSpPr/>
          <p:nvPr/>
        </p:nvSpPr>
        <p:spPr>
          <a:xfrm flipH="1">
            <a:off x="6572264" y="142852"/>
            <a:ext cx="1214446" cy="785818"/>
          </a:xfrm>
          <a:prstGeom prst="cloudCallout">
            <a:avLst>
              <a:gd name="adj1" fmla="val -34523"/>
              <a:gd name="adj2" fmla="val 7307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5214942" y="214290"/>
            <a:ext cx="3143272" cy="2786081"/>
            <a:chOff x="5214942" y="634514"/>
            <a:chExt cx="2651512" cy="2294420"/>
          </a:xfrm>
        </p:grpSpPr>
        <p:pic>
          <p:nvPicPr>
            <p:cNvPr id="5" name="Picture 2" descr="E:\kartinki\windows картинки\desktop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214942" y="928670"/>
              <a:ext cx="2651512" cy="2000264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5395727" y="634514"/>
              <a:ext cx="2048896" cy="78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800" b="1" dirty="0" err="1" smtClean="0">
                  <a:solidFill>
                    <a:srgbClr val="7030A0"/>
                  </a:solidFill>
                </a:rPr>
                <a:t>Системалык</a:t>
              </a:r>
              <a:r>
                <a:rPr lang="ru-RU" sz="2800" b="1" dirty="0" smtClean="0">
                  <a:solidFill>
                    <a:srgbClr val="7030A0"/>
                  </a:solidFill>
                </a:rPr>
                <a:t> </a:t>
              </a:r>
              <a:r>
                <a:rPr lang="ru-RU" sz="2800" b="1" dirty="0" err="1" smtClean="0">
                  <a:solidFill>
                    <a:srgbClr val="7030A0"/>
                  </a:solidFill>
                </a:rPr>
                <a:t>чөйрө</a:t>
              </a:r>
              <a:endParaRPr lang="ru-RU" sz="28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71472" y="214290"/>
            <a:ext cx="4537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Колдонмо</a:t>
            </a: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ctr"/>
            <a:r>
              <a:rPr lang="ru-RU" sz="28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программалар</a:t>
            </a:r>
            <a:endParaRPr lang="ru-RU" sz="28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3" descr="C:\Documents and Settings\kjunusaliev\Рабочий стол\brjyrb\adobe_photoshops___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71802" y="1643050"/>
            <a:ext cx="942971" cy="889596"/>
          </a:xfrm>
          <a:prstGeom prst="rect">
            <a:avLst/>
          </a:prstGeom>
          <a:noFill/>
        </p:spPr>
      </p:pic>
      <p:pic>
        <p:nvPicPr>
          <p:cNvPr id="1029" name="Picture 5" descr="C:\Documents and Settings\kjunusaliev\Рабочий стол\brjyrb\apple_quicktime_x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1857364"/>
            <a:ext cx="952500" cy="923925"/>
          </a:xfrm>
          <a:prstGeom prst="rect">
            <a:avLst/>
          </a:prstGeom>
          <a:noFill/>
        </p:spPr>
      </p:pic>
      <p:pic>
        <p:nvPicPr>
          <p:cNvPr id="7" name="Picture 6" descr="C:\Documents and Settings\kjunusaliev\Рабочий стол\brjyrb\corel_draw__________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00232" y="1928802"/>
            <a:ext cx="1214436" cy="783064"/>
          </a:xfrm>
          <a:prstGeom prst="rect">
            <a:avLst/>
          </a:prstGeom>
          <a:noFill/>
        </p:spPr>
      </p:pic>
      <p:pic>
        <p:nvPicPr>
          <p:cNvPr id="10" name="Picture 7" descr="C:\Documents and Settings\kjunusaliev\Рабочий стол\brjyrb\microsoft_office_xp___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38371" y="1285860"/>
            <a:ext cx="1033702" cy="1111507"/>
          </a:xfrm>
          <a:prstGeom prst="rect">
            <a:avLst/>
          </a:prstGeom>
          <a:noFill/>
        </p:spPr>
      </p:pic>
      <p:pic>
        <p:nvPicPr>
          <p:cNvPr id="12" name="Picture 9" descr="C:\Documents and Settings\kjunusaliev\Рабочий стол\brjyrb\apple_itunes_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85720" y="1857364"/>
            <a:ext cx="857250" cy="857250"/>
          </a:xfrm>
          <a:prstGeom prst="rect">
            <a:avLst/>
          </a:prstGeom>
          <a:noFill/>
        </p:spPr>
      </p:pic>
      <p:sp>
        <p:nvSpPr>
          <p:cNvPr id="22" name="Левая фигурная скобка 21"/>
          <p:cNvSpPr/>
          <p:nvPr/>
        </p:nvSpPr>
        <p:spPr>
          <a:xfrm rot="15893724">
            <a:off x="2754153" y="409786"/>
            <a:ext cx="3034399" cy="7074541"/>
          </a:xfrm>
          <a:prstGeom prst="leftBrace">
            <a:avLst>
              <a:gd name="adj1" fmla="val 8333"/>
              <a:gd name="adj2" fmla="val 51008"/>
            </a:avLst>
          </a:prstGeom>
          <a:ln w="984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/>
          <p:cNvSpPr txBox="1"/>
          <p:nvPr/>
        </p:nvSpPr>
        <p:spPr>
          <a:xfrm>
            <a:off x="1071538" y="5572140"/>
            <a:ext cx="69947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 smtClean="0">
                <a:solidFill>
                  <a:srgbClr val="FFFF00"/>
                </a:solidFill>
              </a:rPr>
              <a:t>Компьютер </a:t>
            </a:r>
            <a:r>
              <a:rPr lang="ru-RU" sz="5400" b="1" dirty="0" err="1" smtClean="0">
                <a:solidFill>
                  <a:srgbClr val="FFFF00"/>
                </a:solidFill>
              </a:rPr>
              <a:t>системасы</a:t>
            </a:r>
            <a:endParaRPr lang="ru-RU" sz="5400" b="1" dirty="0">
              <a:solidFill>
                <a:srgbClr val="FFFF00"/>
              </a:solidFill>
            </a:endParaRPr>
          </a:p>
        </p:txBody>
      </p:sp>
      <p:pic>
        <p:nvPicPr>
          <p:cNvPr id="25" name="Рисунок 24" descr="komputeri-43.gif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6182" y="4572008"/>
            <a:ext cx="1214446" cy="121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71566" y="2635269"/>
            <a:ext cx="7772400" cy="1470025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32" cy="6931026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1357290" y="428604"/>
            <a:ext cx="6429420" cy="5715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000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    </a:t>
            </a:r>
            <a:r>
              <a:rPr lang="ru-RU" sz="3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Системалык</a:t>
            </a:r>
            <a:r>
              <a:rPr lang="ru-RU" sz="3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ru-RU" sz="3600" b="1" spc="300" dirty="0" err="1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Arial" pitchFamily="34" charset="0"/>
                <a:cs typeface="Arial" pitchFamily="34" charset="0"/>
              </a:rPr>
              <a:t>чөйрө</a:t>
            </a:r>
            <a:endParaRPr lang="ru-RU" sz="3600" b="1" spc="300" dirty="0" smtClean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1892015"/>
            <a:ext cx="85725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</a:rPr>
              <a:t>   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Текст, таблица, </a:t>
            </a:r>
            <a:r>
              <a:rPr lang="ru-RU" sz="2800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Маал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. </a:t>
            </a:r>
            <a:r>
              <a:rPr lang="ru-RU" sz="2800" b="1" dirty="0" err="1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Базасы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ж.б.</a:t>
            </a:r>
            <a:endParaRPr lang="ru-RU" sz="28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3042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Р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астрдык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 графика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528008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Вектордук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графика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26" name="Picture 2" descr="E:\kartinki\logotipyProgramm\microsoft_office_xp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275" y="4975826"/>
            <a:ext cx="696891" cy="672530"/>
          </a:xfrm>
          <a:prstGeom prst="rect">
            <a:avLst/>
          </a:prstGeom>
          <a:noFill/>
        </p:spPr>
      </p:pic>
      <p:pic>
        <p:nvPicPr>
          <p:cNvPr id="1027" name="Picture 3" descr="E:\kartinki\logotipyProgramm\adobe_photoshops______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2915" y="4974413"/>
            <a:ext cx="714380" cy="673943"/>
          </a:xfrm>
          <a:prstGeom prst="rect">
            <a:avLst/>
          </a:prstGeom>
          <a:noFill/>
        </p:spPr>
      </p:pic>
      <p:pic>
        <p:nvPicPr>
          <p:cNvPr id="1028" name="Picture 4" descr="E:\kartinki\logotipyProgramm\corel_draw__________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56570" y="5005414"/>
            <a:ext cx="857257" cy="649869"/>
          </a:xfrm>
          <a:prstGeom prst="rect">
            <a:avLst/>
          </a:prstGeom>
          <a:noFill/>
        </p:spPr>
      </p:pic>
      <p:pic>
        <p:nvPicPr>
          <p:cNvPr id="1029" name="Picture 5" descr="E:\kartinki\logotipyProgramm\apple_quicktime_x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27813" y="4917958"/>
            <a:ext cx="729348" cy="707468"/>
          </a:xfrm>
          <a:prstGeom prst="rect">
            <a:avLst/>
          </a:prstGeom>
          <a:noFill/>
        </p:spPr>
      </p:pic>
      <p:pic>
        <p:nvPicPr>
          <p:cNvPr id="1030" name="Picture 6" descr="E:\kartinki\logotipyProgramm\apple_itunes_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428992" y="4941126"/>
            <a:ext cx="785818" cy="707230"/>
          </a:xfrm>
          <a:prstGeom prst="rect">
            <a:avLst/>
          </a:prstGeom>
          <a:noFill/>
        </p:spPr>
      </p:pic>
      <p:pic>
        <p:nvPicPr>
          <p:cNvPr id="1031" name="Picture 7" descr="E:\kartinki\logotipyProgramm\adobe_reader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3504" y="4890247"/>
            <a:ext cx="928694" cy="789847"/>
          </a:xfrm>
          <a:prstGeom prst="rect">
            <a:avLst/>
          </a:prstGeom>
          <a:noFill/>
        </p:spPr>
      </p:pic>
      <p:pic>
        <p:nvPicPr>
          <p:cNvPr id="1032" name="Picture 8" descr="E:\kartinki\logotipyProgramm\winzip.gif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099908" y="4931813"/>
            <a:ext cx="723574" cy="679308"/>
          </a:xfrm>
          <a:prstGeom prst="rect">
            <a:avLst/>
          </a:prstGeom>
          <a:noFill/>
        </p:spPr>
      </p:pic>
      <p:pic>
        <p:nvPicPr>
          <p:cNvPr id="1033" name="Picture 9" descr="E:\kartinki\logotipyProgramm\symantec_.gif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96566" y="4915795"/>
            <a:ext cx="714380" cy="655091"/>
          </a:xfrm>
          <a:prstGeom prst="rect">
            <a:avLst/>
          </a:prstGeom>
          <a:noFill/>
        </p:spPr>
      </p:pic>
      <p:pic>
        <p:nvPicPr>
          <p:cNvPr id="1034" name="Picture 10" descr="E:\kartinki\logotipyProgramm\google_chromium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42130" y="4915795"/>
            <a:ext cx="711178" cy="680915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3417300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Музыка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4302266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Видео, музыка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87232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Электрондук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китеп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  <a:cs typeface="Arial" pitchFamily="34" charset="0"/>
              </a:rPr>
              <a:t>окуу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072198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</a:rPr>
              <a:t>Архивдөөчү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6943309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Антивирус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7815745" y="1862142"/>
            <a:ext cx="814366" cy="30003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</a:rPr>
              <a:t>Интернет браузер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1035" name="Picture 11" descr="E:\kartinki\logotipyProgramm\microsoft_windows_vista__.gif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500166" y="428604"/>
            <a:ext cx="642942" cy="571498"/>
          </a:xfrm>
          <a:prstGeom prst="rect">
            <a:avLst/>
          </a:prstGeom>
          <a:noFill/>
        </p:spPr>
      </p:pic>
      <p:sp>
        <p:nvSpPr>
          <p:cNvPr id="31" name="Блок-схема: данные 30"/>
          <p:cNvSpPr/>
          <p:nvPr/>
        </p:nvSpPr>
        <p:spPr>
          <a:xfrm>
            <a:off x="571472" y="1214422"/>
            <a:ext cx="8215370" cy="500066"/>
          </a:xfrm>
          <a:prstGeom prst="flowChartInputOutp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/>
              <a:t>Прикладдык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программалар</a:t>
            </a:r>
            <a:endParaRPr lang="ru-RU" sz="2800" b="1" dirty="0"/>
          </a:p>
        </p:txBody>
      </p:sp>
      <p:sp>
        <p:nvSpPr>
          <p:cNvPr id="34" name="Блок-схема: данные 33"/>
          <p:cNvSpPr/>
          <p:nvPr/>
        </p:nvSpPr>
        <p:spPr>
          <a:xfrm>
            <a:off x="571472" y="5715016"/>
            <a:ext cx="8215370" cy="500066"/>
          </a:xfrm>
          <a:prstGeom prst="flowChartInputOutp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28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чөйрө</a:t>
            </a:r>
            <a:endParaRPr lang="ru-RU" sz="28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Стрелка вниз 34"/>
          <p:cNvSpPr/>
          <p:nvPr/>
        </p:nvSpPr>
        <p:spPr>
          <a:xfrm>
            <a:off x="107153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 вниз 35"/>
          <p:cNvSpPr/>
          <p:nvPr/>
        </p:nvSpPr>
        <p:spPr>
          <a:xfrm>
            <a:off x="192879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 вниз 36"/>
          <p:cNvSpPr/>
          <p:nvPr/>
        </p:nvSpPr>
        <p:spPr>
          <a:xfrm>
            <a:off x="285748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низ 37"/>
          <p:cNvSpPr/>
          <p:nvPr/>
        </p:nvSpPr>
        <p:spPr>
          <a:xfrm>
            <a:off x="371474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 вниз 38"/>
          <p:cNvSpPr/>
          <p:nvPr/>
        </p:nvSpPr>
        <p:spPr>
          <a:xfrm>
            <a:off x="4572000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Стрелка вниз 39"/>
          <p:cNvSpPr/>
          <p:nvPr/>
        </p:nvSpPr>
        <p:spPr>
          <a:xfrm>
            <a:off x="5500694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6357950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трелка вниз 41"/>
          <p:cNvSpPr/>
          <p:nvPr/>
        </p:nvSpPr>
        <p:spPr>
          <a:xfrm>
            <a:off x="7143768" y="1714488"/>
            <a:ext cx="142876" cy="214314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Стрелка вниз 42"/>
          <p:cNvSpPr/>
          <p:nvPr/>
        </p:nvSpPr>
        <p:spPr>
          <a:xfrm>
            <a:off x="8072462" y="1428736"/>
            <a:ext cx="142876" cy="500066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Стрелка вниз 43"/>
          <p:cNvSpPr/>
          <p:nvPr/>
        </p:nvSpPr>
        <p:spPr>
          <a:xfrm>
            <a:off x="1071538" y="5572140"/>
            <a:ext cx="142876" cy="50006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Стрелка вниз 44"/>
          <p:cNvSpPr/>
          <p:nvPr/>
        </p:nvSpPr>
        <p:spPr>
          <a:xfrm>
            <a:off x="192879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низ 45"/>
          <p:cNvSpPr/>
          <p:nvPr/>
        </p:nvSpPr>
        <p:spPr>
          <a:xfrm>
            <a:off x="2857488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Стрелка вниз 46"/>
          <p:cNvSpPr/>
          <p:nvPr/>
        </p:nvSpPr>
        <p:spPr>
          <a:xfrm>
            <a:off x="371474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Стрелка вниз 47"/>
          <p:cNvSpPr/>
          <p:nvPr/>
        </p:nvSpPr>
        <p:spPr>
          <a:xfrm>
            <a:off x="4572000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Стрелка вниз 48"/>
          <p:cNvSpPr/>
          <p:nvPr/>
        </p:nvSpPr>
        <p:spPr>
          <a:xfrm>
            <a:off x="5500694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Стрелка вниз 49"/>
          <p:cNvSpPr/>
          <p:nvPr/>
        </p:nvSpPr>
        <p:spPr>
          <a:xfrm>
            <a:off x="6357950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Стрелка вниз 50"/>
          <p:cNvSpPr/>
          <p:nvPr/>
        </p:nvSpPr>
        <p:spPr>
          <a:xfrm>
            <a:off x="7143768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Стрелка вниз 51"/>
          <p:cNvSpPr/>
          <p:nvPr/>
        </p:nvSpPr>
        <p:spPr>
          <a:xfrm>
            <a:off x="8072462" y="5572140"/>
            <a:ext cx="142876" cy="214314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Двойная стрелка вверх/вниз 52"/>
          <p:cNvSpPr/>
          <p:nvPr/>
        </p:nvSpPr>
        <p:spPr>
          <a:xfrm>
            <a:off x="4500562" y="928670"/>
            <a:ext cx="214314" cy="357190"/>
          </a:xfrm>
          <a:prstGeom prst="up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0"/>
                            </p:stCondLst>
                            <p:childTnLst>
                              <p:par>
                                <p:cTn id="1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7000"/>
                            </p:stCondLst>
                            <p:childTnLst>
                              <p:par>
                                <p:cTn id="1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0"/>
                            </p:stCondLst>
                            <p:childTnLst>
                              <p:par>
                                <p:cTn id="1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9000"/>
                            </p:stCondLst>
                            <p:childTnLst>
                              <p:par>
                                <p:cTn id="19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1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9" name="Прямоугольник с двумя вырезанными противолежащими углами 8"/>
          <p:cNvSpPr/>
          <p:nvPr/>
        </p:nvSpPr>
        <p:spPr>
          <a:xfrm>
            <a:off x="428596" y="714356"/>
            <a:ext cx="8358246" cy="5357850"/>
          </a:xfrm>
          <a:prstGeom prst="snip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5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ru-RU" sz="5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5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чөйрө</a:t>
            </a:r>
            <a:endParaRPr lang="ru-RU" sz="54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Tx/>
              <a:buChar char="-"/>
            </a:pPr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программалар</a:t>
            </a:r>
            <a:r>
              <a:rPr lang="ru-RU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менен</a:t>
            </a:r>
            <a:r>
              <a:rPr lang="ru-RU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түзүлгөн </a:t>
            </a:r>
            <a:r>
              <a:rPr lang="ru-RU" sz="54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компьютердик</a:t>
            </a:r>
            <a:r>
              <a:rPr lang="ru-RU" sz="54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ctr"/>
            <a:r>
              <a:rPr lang="ru-RU" sz="54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чөйрө</a:t>
            </a:r>
            <a:endParaRPr lang="ru-RU" sz="5400" b="1" dirty="0" smtClean="0">
              <a:latin typeface="Arial" pitchFamily="34" charset="0"/>
              <a:cs typeface="Arial" pitchFamily="34" charset="0"/>
            </a:endParaRPr>
          </a:p>
          <a:p>
            <a:pPr algn="ctr"/>
            <a:endParaRPr lang="ru-RU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E:\Касымбек\inf7rlass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-24"/>
            <a:ext cx="9144032" cy="6931026"/>
          </a:xfrm>
          <a:prstGeom prst="rect">
            <a:avLst/>
          </a:prstGeom>
          <a:noFill/>
        </p:spPr>
      </p:pic>
      <p:sp>
        <p:nvSpPr>
          <p:cNvPr id="5" name="Скругленный прямоугольник 4"/>
          <p:cNvSpPr/>
          <p:nvPr/>
        </p:nvSpPr>
        <p:spPr>
          <a:xfrm>
            <a:off x="642910" y="571480"/>
            <a:ext cx="7858180" cy="52149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Ар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прикладдык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чөйрө өзүнүн кызматына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жараша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тигил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же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бул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формада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берилген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маалыматты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максатка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ылайык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4000" b="1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иштетет</a:t>
            </a:r>
            <a:r>
              <a:rPr lang="ru-RU" sz="4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4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342</Words>
  <PresentationFormat>Экран (4:3)</PresentationFormat>
  <Paragraphs>114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1212</cp:lastModifiedBy>
  <cp:revision>85</cp:revision>
  <dcterms:modified xsi:type="dcterms:W3CDTF">2018-09-25T15:14:28Z</dcterms:modified>
</cp:coreProperties>
</file>