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jpe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jpe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Relationship Id="rId14" Type="http://schemas.openxmlformats.org/officeDocument/2006/relationships/image" Target="../media/image7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29.png"/><Relationship Id="rId3" Type="http://schemas.openxmlformats.org/officeDocument/2006/relationships/image" Target="../media/image87.jpeg"/><Relationship Id="rId21" Type="http://schemas.openxmlformats.org/officeDocument/2006/relationships/image" Target="../media/image99.png"/><Relationship Id="rId34" Type="http://schemas.openxmlformats.org/officeDocument/2006/relationships/image" Target="../media/image11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0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3.png"/><Relationship Id="rId24" Type="http://schemas.openxmlformats.org/officeDocument/2006/relationships/image" Target="../media/image102.png"/><Relationship Id="rId32" Type="http://schemas.openxmlformats.org/officeDocument/2006/relationships/image" Target="../media/image109.png"/><Relationship Id="rId5" Type="http://schemas.openxmlformats.org/officeDocument/2006/relationships/image" Target="../media/image89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10" Type="http://schemas.openxmlformats.org/officeDocument/2006/relationships/image" Target="../media/image12.png"/><Relationship Id="rId19" Type="http://schemas.openxmlformats.org/officeDocument/2006/relationships/image" Target="../media/image97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11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6.png"/><Relationship Id="rId18" Type="http://schemas.openxmlformats.org/officeDocument/2006/relationships/image" Target="../media/image120.png"/><Relationship Id="rId3" Type="http://schemas.openxmlformats.org/officeDocument/2006/relationships/image" Target="../media/image87.jpeg"/><Relationship Id="rId21" Type="http://schemas.openxmlformats.org/officeDocument/2006/relationships/image" Target="../media/image1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19.png"/><Relationship Id="rId2" Type="http://schemas.openxmlformats.org/officeDocument/2006/relationships/image" Target="../media/image86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3.png"/><Relationship Id="rId24" Type="http://schemas.openxmlformats.org/officeDocument/2006/relationships/image" Target="../media/image29.png"/><Relationship Id="rId5" Type="http://schemas.openxmlformats.org/officeDocument/2006/relationships/image" Target="../media/image114.png"/><Relationship Id="rId15" Type="http://schemas.openxmlformats.org/officeDocument/2006/relationships/image" Target="../media/image93.png"/><Relationship Id="rId23" Type="http://schemas.openxmlformats.org/officeDocument/2006/relationships/image" Target="../media/image125.png"/><Relationship Id="rId10" Type="http://schemas.openxmlformats.org/officeDocument/2006/relationships/image" Target="../media/image12.png"/><Relationship Id="rId19" Type="http://schemas.openxmlformats.org/officeDocument/2006/relationships/image" Target="../media/image121.png"/><Relationship Id="rId4" Type="http://schemas.openxmlformats.org/officeDocument/2006/relationships/image" Target="../media/image113.png"/><Relationship Id="rId9" Type="http://schemas.openxmlformats.org/officeDocument/2006/relationships/image" Target="../media/image11.png"/><Relationship Id="rId14" Type="http://schemas.openxmlformats.org/officeDocument/2006/relationships/image" Target="../media/image117.png"/><Relationship Id="rId22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jpe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jpe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11" Type="http://schemas.openxmlformats.org/officeDocument/2006/relationships/image" Target="../media/image51.png"/><Relationship Id="rId5" Type="http://schemas.openxmlformats.org/officeDocument/2006/relationships/image" Target="../media/image45.jpeg"/><Relationship Id="rId15" Type="http://schemas.openxmlformats.org/officeDocument/2006/relationships/image" Target="../media/image55.png"/><Relationship Id="rId10" Type="http://schemas.openxmlformats.org/officeDocument/2006/relationships/image" Target="../media/image50.jpeg"/><Relationship Id="rId4" Type="http://schemas.openxmlformats.org/officeDocument/2006/relationships/image" Target="../media/image44.jpe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jpe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04800" y="304800"/>
            <a:ext cx="85344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8800" dirty="0" smtClean="0">
                <a:solidFill>
                  <a:srgbClr val="0070C0"/>
                </a:solidFill>
              </a:rPr>
              <a:t>Информатика</a:t>
            </a:r>
            <a:r>
              <a:rPr lang="ky-KG" sz="8800" dirty="0" smtClean="0"/>
              <a:t> </a:t>
            </a:r>
          </a:p>
          <a:p>
            <a:pPr algn="ctr"/>
            <a:r>
              <a:rPr lang="ky-KG" sz="6000" dirty="0" smtClean="0">
                <a:solidFill>
                  <a:schemeClr val="bg1"/>
                </a:solidFill>
              </a:rPr>
              <a:t>8-класс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447" y="1417319"/>
            <a:ext cx="7051548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2872" y="1786127"/>
            <a:ext cx="6073139" cy="264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1151" y="1985898"/>
            <a:ext cx="56324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Объектти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бөлүп</a:t>
            </a:r>
            <a:r>
              <a:rPr sz="3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Arial"/>
                <a:cs typeface="Arial"/>
              </a:rPr>
              <a:t>алуу</a:t>
            </a:r>
            <a:endParaRPr sz="3600">
              <a:latin typeface="Arial"/>
              <a:cs typeface="Arial"/>
            </a:endParaRPr>
          </a:p>
          <a:p>
            <a:pPr marL="756285" marR="47625" indent="-743585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Редактирлөө </a:t>
            </a:r>
            <a:r>
              <a:rPr sz="3600" b="1" spc="-5" dirty="0">
                <a:solidFill>
                  <a:srgbClr val="6F2F9F"/>
                </a:solidFill>
                <a:latin typeface="Arial"/>
                <a:cs typeface="Arial"/>
              </a:rPr>
              <a:t>боюнча  </a:t>
            </a:r>
            <a:r>
              <a:rPr sz="3600" b="1" spc="-20" dirty="0">
                <a:solidFill>
                  <a:srgbClr val="6F2F9F"/>
                </a:solidFill>
                <a:latin typeface="Arial"/>
                <a:cs typeface="Arial"/>
              </a:rPr>
              <a:t>команданы </a:t>
            </a:r>
            <a:r>
              <a:rPr sz="3600" b="1" spc="-25" dirty="0">
                <a:solidFill>
                  <a:srgbClr val="6F2F9F"/>
                </a:solidFill>
                <a:latin typeface="Arial"/>
                <a:cs typeface="Arial"/>
              </a:rPr>
              <a:t>же  </a:t>
            </a:r>
            <a:r>
              <a:rPr sz="3600" b="1" spc="-10" dirty="0">
                <a:solidFill>
                  <a:srgbClr val="6F2F9F"/>
                </a:solidFill>
                <a:latin typeface="Arial"/>
                <a:cs typeface="Arial"/>
              </a:rPr>
              <a:t>аракетти</a:t>
            </a:r>
            <a:r>
              <a:rPr sz="36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6F2F9F"/>
                </a:solidFill>
                <a:latin typeface="Arial"/>
                <a:cs typeface="Arial"/>
              </a:rPr>
              <a:t>аткаруу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615" y="428244"/>
            <a:ext cx="1286256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7627" y="0"/>
            <a:ext cx="2171700" cy="2378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2872" y="499872"/>
            <a:ext cx="979932" cy="998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3755" y="428244"/>
            <a:ext cx="1071372" cy="1014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0115" y="499872"/>
            <a:ext cx="861060" cy="861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4858511"/>
            <a:ext cx="952500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615" y="2142744"/>
            <a:ext cx="1143000" cy="858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4500" y="4928615"/>
            <a:ext cx="1098803" cy="1098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0755" y="4928615"/>
            <a:ext cx="1149095" cy="1214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5488" y="5358384"/>
            <a:ext cx="1429512" cy="6187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1511" y="5215128"/>
            <a:ext cx="1138428" cy="1074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6116" y="1999488"/>
            <a:ext cx="969264" cy="10728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86116" y="3429000"/>
            <a:ext cx="1072896" cy="1071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4616" y="5071871"/>
            <a:ext cx="1485900" cy="8580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615" y="3643884"/>
            <a:ext cx="1071372" cy="8442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0171" y="486155"/>
            <a:ext cx="858012" cy="8564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6116" y="428244"/>
            <a:ext cx="914400" cy="952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15211"/>
            <a:ext cx="8910828" cy="526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547" y="1336547"/>
            <a:ext cx="8828532" cy="518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244" y="1571244"/>
            <a:ext cx="8359139" cy="4715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244" y="1571244"/>
            <a:ext cx="8359140" cy="4715510"/>
          </a:xfrm>
          <a:custGeom>
            <a:avLst/>
            <a:gdLst/>
            <a:ahLst/>
            <a:cxnLst/>
            <a:rect l="l" t="t" r="r" b="b"/>
            <a:pathLst>
              <a:path w="8359140" h="4715510">
                <a:moveTo>
                  <a:pt x="0" y="785876"/>
                </a:moveTo>
                <a:lnTo>
                  <a:pt x="1434" y="738009"/>
                </a:lnTo>
                <a:lnTo>
                  <a:pt x="5682" y="690900"/>
                </a:lnTo>
                <a:lnTo>
                  <a:pt x="12661" y="644631"/>
                </a:lnTo>
                <a:lnTo>
                  <a:pt x="22290" y="599284"/>
                </a:lnTo>
                <a:lnTo>
                  <a:pt x="34486" y="554942"/>
                </a:lnTo>
                <a:lnTo>
                  <a:pt x="49167" y="511685"/>
                </a:lnTo>
                <a:lnTo>
                  <a:pt x="66250" y="469598"/>
                </a:lnTo>
                <a:lnTo>
                  <a:pt x="85654" y="428762"/>
                </a:lnTo>
                <a:lnTo>
                  <a:pt x="107296" y="389259"/>
                </a:lnTo>
                <a:lnTo>
                  <a:pt x="131094" y="351172"/>
                </a:lnTo>
                <a:lnTo>
                  <a:pt x="156967" y="314583"/>
                </a:lnTo>
                <a:lnTo>
                  <a:pt x="184830" y="279574"/>
                </a:lnTo>
                <a:lnTo>
                  <a:pt x="214604" y="246227"/>
                </a:lnTo>
                <a:lnTo>
                  <a:pt x="246204" y="214625"/>
                </a:lnTo>
                <a:lnTo>
                  <a:pt x="279550" y="184850"/>
                </a:lnTo>
                <a:lnTo>
                  <a:pt x="314558" y="156984"/>
                </a:lnTo>
                <a:lnTo>
                  <a:pt x="351147" y="131110"/>
                </a:lnTo>
                <a:lnTo>
                  <a:pt x="389235" y="107310"/>
                </a:lnTo>
                <a:lnTo>
                  <a:pt x="428738" y="85665"/>
                </a:lnTo>
                <a:lnTo>
                  <a:pt x="469576" y="66259"/>
                </a:lnTo>
                <a:lnTo>
                  <a:pt x="511666" y="49174"/>
                </a:lnTo>
                <a:lnTo>
                  <a:pt x="554925" y="34491"/>
                </a:lnTo>
                <a:lnTo>
                  <a:pt x="599272" y="22293"/>
                </a:lnTo>
                <a:lnTo>
                  <a:pt x="644623" y="12663"/>
                </a:lnTo>
                <a:lnTo>
                  <a:pt x="690898" y="5683"/>
                </a:lnTo>
                <a:lnTo>
                  <a:pt x="738014" y="1434"/>
                </a:lnTo>
                <a:lnTo>
                  <a:pt x="785888" y="0"/>
                </a:lnTo>
                <a:lnTo>
                  <a:pt x="7573263" y="0"/>
                </a:lnTo>
                <a:lnTo>
                  <a:pt x="7621130" y="1434"/>
                </a:lnTo>
                <a:lnTo>
                  <a:pt x="7668239" y="5683"/>
                </a:lnTo>
                <a:lnTo>
                  <a:pt x="7714508" y="12663"/>
                </a:lnTo>
                <a:lnTo>
                  <a:pt x="7759855" y="22293"/>
                </a:lnTo>
                <a:lnTo>
                  <a:pt x="7804197" y="34491"/>
                </a:lnTo>
                <a:lnTo>
                  <a:pt x="7847454" y="49174"/>
                </a:lnTo>
                <a:lnTo>
                  <a:pt x="7889541" y="66259"/>
                </a:lnTo>
                <a:lnTo>
                  <a:pt x="7930377" y="85665"/>
                </a:lnTo>
                <a:lnTo>
                  <a:pt x="7969880" y="107310"/>
                </a:lnTo>
                <a:lnTo>
                  <a:pt x="8007967" y="131110"/>
                </a:lnTo>
                <a:lnTo>
                  <a:pt x="8044556" y="156984"/>
                </a:lnTo>
                <a:lnTo>
                  <a:pt x="8079565" y="184850"/>
                </a:lnTo>
                <a:lnTo>
                  <a:pt x="8112912" y="214625"/>
                </a:lnTo>
                <a:lnTo>
                  <a:pt x="8144514" y="246227"/>
                </a:lnTo>
                <a:lnTo>
                  <a:pt x="8174289" y="279574"/>
                </a:lnTo>
                <a:lnTo>
                  <a:pt x="8202155" y="314583"/>
                </a:lnTo>
                <a:lnTo>
                  <a:pt x="8228029" y="351172"/>
                </a:lnTo>
                <a:lnTo>
                  <a:pt x="8251829" y="389259"/>
                </a:lnTo>
                <a:lnTo>
                  <a:pt x="8273474" y="428762"/>
                </a:lnTo>
                <a:lnTo>
                  <a:pt x="8292880" y="469598"/>
                </a:lnTo>
                <a:lnTo>
                  <a:pt x="8309965" y="511685"/>
                </a:lnTo>
                <a:lnTo>
                  <a:pt x="8324648" y="554942"/>
                </a:lnTo>
                <a:lnTo>
                  <a:pt x="8336846" y="599284"/>
                </a:lnTo>
                <a:lnTo>
                  <a:pt x="8346476" y="644631"/>
                </a:lnTo>
                <a:lnTo>
                  <a:pt x="8353456" y="690900"/>
                </a:lnTo>
                <a:lnTo>
                  <a:pt x="8357705" y="738009"/>
                </a:lnTo>
                <a:lnTo>
                  <a:pt x="8359139" y="785876"/>
                </a:lnTo>
                <a:lnTo>
                  <a:pt x="8359139" y="3929379"/>
                </a:lnTo>
                <a:lnTo>
                  <a:pt x="8357705" y="3977252"/>
                </a:lnTo>
                <a:lnTo>
                  <a:pt x="8353456" y="4024367"/>
                </a:lnTo>
                <a:lnTo>
                  <a:pt x="8346476" y="4070640"/>
                </a:lnTo>
                <a:lnTo>
                  <a:pt x="8336846" y="4115991"/>
                </a:lnTo>
                <a:lnTo>
                  <a:pt x="8324648" y="4160337"/>
                </a:lnTo>
                <a:lnTo>
                  <a:pt x="8309965" y="4203595"/>
                </a:lnTo>
                <a:lnTo>
                  <a:pt x="8292880" y="4245684"/>
                </a:lnTo>
                <a:lnTo>
                  <a:pt x="8273474" y="4286521"/>
                </a:lnTo>
                <a:lnTo>
                  <a:pt x="8251829" y="4326024"/>
                </a:lnTo>
                <a:lnTo>
                  <a:pt x="8228029" y="4364111"/>
                </a:lnTo>
                <a:lnTo>
                  <a:pt x="8202155" y="4400699"/>
                </a:lnTo>
                <a:lnTo>
                  <a:pt x="8174289" y="4435707"/>
                </a:lnTo>
                <a:lnTo>
                  <a:pt x="8144514" y="4469053"/>
                </a:lnTo>
                <a:lnTo>
                  <a:pt x="8112912" y="4500653"/>
                </a:lnTo>
                <a:lnTo>
                  <a:pt x="8079565" y="4530426"/>
                </a:lnTo>
                <a:lnTo>
                  <a:pt x="8044556" y="4558289"/>
                </a:lnTo>
                <a:lnTo>
                  <a:pt x="8007967" y="4584161"/>
                </a:lnTo>
                <a:lnTo>
                  <a:pt x="7969880" y="4607959"/>
                </a:lnTo>
                <a:lnTo>
                  <a:pt x="7930377" y="4629601"/>
                </a:lnTo>
                <a:lnTo>
                  <a:pt x="7889541" y="4649005"/>
                </a:lnTo>
                <a:lnTo>
                  <a:pt x="7847454" y="4666089"/>
                </a:lnTo>
                <a:lnTo>
                  <a:pt x="7804197" y="4680769"/>
                </a:lnTo>
                <a:lnTo>
                  <a:pt x="7759855" y="4692965"/>
                </a:lnTo>
                <a:lnTo>
                  <a:pt x="7714508" y="4702594"/>
                </a:lnTo>
                <a:lnTo>
                  <a:pt x="7668239" y="4709573"/>
                </a:lnTo>
                <a:lnTo>
                  <a:pt x="7621130" y="4713821"/>
                </a:lnTo>
                <a:lnTo>
                  <a:pt x="7573263" y="4715256"/>
                </a:lnTo>
                <a:lnTo>
                  <a:pt x="785888" y="4715256"/>
                </a:lnTo>
                <a:lnTo>
                  <a:pt x="738014" y="4713821"/>
                </a:lnTo>
                <a:lnTo>
                  <a:pt x="690898" y="4709573"/>
                </a:lnTo>
                <a:lnTo>
                  <a:pt x="644623" y="4702594"/>
                </a:lnTo>
                <a:lnTo>
                  <a:pt x="599272" y="4692965"/>
                </a:lnTo>
                <a:lnTo>
                  <a:pt x="554925" y="4680769"/>
                </a:lnTo>
                <a:lnTo>
                  <a:pt x="511666" y="4666089"/>
                </a:lnTo>
                <a:lnTo>
                  <a:pt x="469576" y="4649005"/>
                </a:lnTo>
                <a:lnTo>
                  <a:pt x="428738" y="4629601"/>
                </a:lnTo>
                <a:lnTo>
                  <a:pt x="389235" y="4607959"/>
                </a:lnTo>
                <a:lnTo>
                  <a:pt x="351147" y="4584161"/>
                </a:lnTo>
                <a:lnTo>
                  <a:pt x="314558" y="4558289"/>
                </a:lnTo>
                <a:lnTo>
                  <a:pt x="279550" y="4530426"/>
                </a:lnTo>
                <a:lnTo>
                  <a:pt x="246204" y="4500653"/>
                </a:lnTo>
                <a:lnTo>
                  <a:pt x="214604" y="4469053"/>
                </a:lnTo>
                <a:lnTo>
                  <a:pt x="184830" y="4435707"/>
                </a:lnTo>
                <a:lnTo>
                  <a:pt x="156967" y="4400699"/>
                </a:lnTo>
                <a:lnTo>
                  <a:pt x="131094" y="4364111"/>
                </a:lnTo>
                <a:lnTo>
                  <a:pt x="107296" y="4326024"/>
                </a:lnTo>
                <a:lnTo>
                  <a:pt x="85654" y="4286521"/>
                </a:lnTo>
                <a:lnTo>
                  <a:pt x="66250" y="4245684"/>
                </a:lnTo>
                <a:lnTo>
                  <a:pt x="49167" y="4203595"/>
                </a:lnTo>
                <a:lnTo>
                  <a:pt x="34486" y="4160337"/>
                </a:lnTo>
                <a:lnTo>
                  <a:pt x="22290" y="4115991"/>
                </a:lnTo>
                <a:lnTo>
                  <a:pt x="12661" y="4070640"/>
                </a:lnTo>
                <a:lnTo>
                  <a:pt x="5682" y="4024367"/>
                </a:lnTo>
                <a:lnTo>
                  <a:pt x="1434" y="3977252"/>
                </a:lnTo>
                <a:lnTo>
                  <a:pt x="0" y="3929379"/>
                </a:lnTo>
                <a:lnTo>
                  <a:pt x="0" y="7858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047" y="89915"/>
            <a:ext cx="8519160" cy="1476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7867" y="207645"/>
            <a:ext cx="755395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0" marR="5080" indent="-145478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+mn-lt"/>
              </a:rPr>
              <a:t>Бөлүнүп </a:t>
            </a:r>
            <a:r>
              <a:rPr sz="3200" spc="-5" dirty="0">
                <a:solidFill>
                  <a:srgbClr val="FFFFFF"/>
                </a:solidFill>
                <a:latin typeface="+mn-lt"/>
              </a:rPr>
              <a:t>алынган объекттин үстүнөн  жүргүзүлгөн </a:t>
            </a:r>
            <a:r>
              <a:rPr sz="3200" spc="-10" dirty="0">
                <a:solidFill>
                  <a:srgbClr val="FFFFFF"/>
                </a:solidFill>
                <a:latin typeface="+mn-lt"/>
              </a:rPr>
              <a:t>аракеттер</a:t>
            </a:r>
            <a:endParaRPr sz="3200">
              <a:latin typeface="+mn-l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533400" y="2362200"/>
            <a:ext cx="8229600" cy="31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984885">
              <a:lnSpc>
                <a:spcPct val="100000"/>
              </a:lnSpc>
              <a:spcBef>
                <a:spcPts val="100"/>
              </a:spcBef>
              <a:buNone/>
            </a:pPr>
            <a:r>
              <a:rPr lang="ky-KG" sz="3200" b="1" dirty="0" smtClean="0">
                <a:solidFill>
                  <a:schemeClr val="bg1"/>
                </a:solidFill>
              </a:rPr>
              <a:t> </a:t>
            </a:r>
            <a:r>
              <a:rPr sz="3200" b="1" smtClean="0">
                <a:solidFill>
                  <a:schemeClr val="bg1"/>
                </a:solidFill>
              </a:rPr>
              <a:t>Өчүрүү </a:t>
            </a:r>
            <a:r>
              <a:rPr lang="ky-KG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               </a:t>
            </a:r>
            <a:r>
              <a:rPr lang="ky-KG" sz="3200" b="1" dirty="0" smtClean="0">
                <a:solidFill>
                  <a:schemeClr val="bg1"/>
                </a:solidFill>
              </a:rPr>
              <a:t>  </a:t>
            </a:r>
            <a:r>
              <a:rPr sz="3200" b="1" spc="-30" smtClean="0">
                <a:solidFill>
                  <a:srgbClr val="C00000"/>
                </a:solidFill>
              </a:rPr>
              <a:t>(</a:t>
            </a:r>
            <a:r>
              <a:rPr sz="3200" b="1" spc="-30" dirty="0">
                <a:solidFill>
                  <a:srgbClr val="C00000"/>
                </a:solidFill>
              </a:rPr>
              <a:t>Удаление</a:t>
            </a:r>
            <a:r>
              <a:rPr sz="3200" b="1" spc="-30">
                <a:solidFill>
                  <a:srgbClr val="C00000"/>
                </a:solidFill>
              </a:rPr>
              <a:t>)  </a:t>
            </a:r>
            <a:endParaRPr lang="ky-KG" sz="3200" b="1" spc="-30" dirty="0" smtClean="0">
              <a:solidFill>
                <a:srgbClr val="C00000"/>
              </a:solidFill>
            </a:endParaRPr>
          </a:p>
          <a:p>
            <a:pPr marL="55244" marR="984885">
              <a:lnSpc>
                <a:spcPct val="100000"/>
              </a:lnSpc>
              <a:spcBef>
                <a:spcPts val="100"/>
              </a:spcBef>
              <a:buNone/>
            </a:pPr>
            <a:r>
              <a:rPr lang="ky-KG" sz="3200" b="1" spc="-30" dirty="0" smtClean="0">
                <a:solidFill>
                  <a:schemeClr val="bg1"/>
                </a:solidFill>
              </a:rPr>
              <a:t> </a:t>
            </a:r>
            <a:r>
              <a:rPr sz="3200" b="1" spc="-5" smtClean="0">
                <a:solidFill>
                  <a:schemeClr val="bg1"/>
                </a:solidFill>
              </a:rPr>
              <a:t>Көчүрүү </a:t>
            </a:r>
            <a:r>
              <a:rPr lang="ky-KG" sz="3200" b="1" spc="-5" dirty="0" smtClean="0">
                <a:solidFill>
                  <a:schemeClr val="bg1"/>
                </a:solidFill>
              </a:rPr>
              <a:t>  </a:t>
            </a:r>
            <a:r>
              <a:rPr lang="en-US" sz="3200" b="1" spc="-5" dirty="0" smtClean="0">
                <a:solidFill>
                  <a:schemeClr val="bg1"/>
                </a:solidFill>
              </a:rPr>
              <a:t>              </a:t>
            </a:r>
            <a:r>
              <a:rPr sz="3200" b="1" spc="-10" smtClean="0">
                <a:solidFill>
                  <a:srgbClr val="C00000"/>
                </a:solidFill>
              </a:rPr>
              <a:t>(</a:t>
            </a:r>
            <a:r>
              <a:rPr sz="3200" b="1" spc="-10" dirty="0">
                <a:solidFill>
                  <a:srgbClr val="C00000"/>
                </a:solidFill>
              </a:rPr>
              <a:t>Копирование</a:t>
            </a:r>
            <a:r>
              <a:rPr sz="3200" b="1" spc="-10">
                <a:solidFill>
                  <a:srgbClr val="C00000"/>
                </a:solidFill>
              </a:rPr>
              <a:t>)  </a:t>
            </a:r>
            <a:endParaRPr lang="ky-KG" sz="3200" b="1" spc="-10" dirty="0" smtClean="0">
              <a:solidFill>
                <a:srgbClr val="C00000"/>
              </a:solidFill>
            </a:endParaRPr>
          </a:p>
          <a:p>
            <a:pPr marL="55244" marR="984885">
              <a:lnSpc>
                <a:spcPct val="100000"/>
              </a:lnSpc>
              <a:spcBef>
                <a:spcPts val="100"/>
              </a:spcBef>
              <a:buNone/>
            </a:pPr>
            <a:r>
              <a:rPr lang="ky-KG" sz="3200" b="1" spc="-10" dirty="0" smtClean="0">
                <a:solidFill>
                  <a:schemeClr val="bg1"/>
                </a:solidFill>
              </a:rPr>
              <a:t> </a:t>
            </a:r>
            <a:r>
              <a:rPr sz="3200" b="1" spc="-15" smtClean="0">
                <a:solidFill>
                  <a:schemeClr val="bg1"/>
                </a:solidFill>
              </a:rPr>
              <a:t>Кесип </a:t>
            </a:r>
            <a:r>
              <a:rPr sz="3200" b="1" spc="-15">
                <a:solidFill>
                  <a:schemeClr val="bg1"/>
                </a:solidFill>
              </a:rPr>
              <a:t>алуу </a:t>
            </a:r>
            <a:r>
              <a:rPr lang="ky-KG" sz="3200" b="1" spc="-15" dirty="0" smtClean="0">
                <a:solidFill>
                  <a:schemeClr val="bg1"/>
                </a:solidFill>
              </a:rPr>
              <a:t>     </a:t>
            </a:r>
            <a:r>
              <a:rPr lang="en-US" sz="3200" b="1" spc="-15" dirty="0" smtClean="0">
                <a:solidFill>
                  <a:schemeClr val="bg1"/>
                </a:solidFill>
              </a:rPr>
              <a:t>    </a:t>
            </a:r>
            <a:r>
              <a:rPr lang="ky-KG" sz="3200" b="1" spc="-15" dirty="0" smtClean="0">
                <a:solidFill>
                  <a:schemeClr val="bg1"/>
                </a:solidFill>
              </a:rPr>
              <a:t> </a:t>
            </a:r>
            <a:r>
              <a:rPr sz="3200" b="1" spc="-10" smtClean="0">
                <a:solidFill>
                  <a:srgbClr val="C00000"/>
                </a:solidFill>
              </a:rPr>
              <a:t>(</a:t>
            </a:r>
            <a:r>
              <a:rPr sz="3200" b="1" spc="-10" dirty="0">
                <a:solidFill>
                  <a:srgbClr val="C00000"/>
                </a:solidFill>
              </a:rPr>
              <a:t>Вырезание</a:t>
            </a:r>
            <a:r>
              <a:rPr sz="3200" b="1" spc="-10">
                <a:solidFill>
                  <a:srgbClr val="C00000"/>
                </a:solidFill>
              </a:rPr>
              <a:t>)  </a:t>
            </a:r>
            <a:endParaRPr lang="ky-KG" sz="3200" b="1" spc="-10" dirty="0" smtClean="0">
              <a:solidFill>
                <a:srgbClr val="C00000"/>
              </a:solidFill>
            </a:endParaRPr>
          </a:p>
          <a:p>
            <a:pPr marL="55244" marR="984885">
              <a:lnSpc>
                <a:spcPct val="100000"/>
              </a:lnSpc>
              <a:spcBef>
                <a:spcPts val="100"/>
              </a:spcBef>
              <a:buNone/>
            </a:pPr>
            <a:r>
              <a:rPr lang="ky-KG" sz="3200" b="1" spc="-10" dirty="0" smtClean="0">
                <a:solidFill>
                  <a:schemeClr val="bg1"/>
                </a:solidFill>
              </a:rPr>
              <a:t> </a:t>
            </a:r>
            <a:r>
              <a:rPr sz="3200" b="1" spc="-5" smtClean="0">
                <a:solidFill>
                  <a:schemeClr val="bg1"/>
                </a:solidFill>
              </a:rPr>
              <a:t>Коюу </a:t>
            </a:r>
            <a:r>
              <a:rPr lang="ky-KG" sz="3200" b="1" spc="-5" dirty="0" smtClean="0">
                <a:solidFill>
                  <a:schemeClr val="bg1"/>
                </a:solidFill>
              </a:rPr>
              <a:t>                </a:t>
            </a:r>
            <a:r>
              <a:rPr lang="en-US" sz="3200" b="1" spc="-5" dirty="0" smtClean="0">
                <a:solidFill>
                  <a:schemeClr val="bg1"/>
                </a:solidFill>
              </a:rPr>
              <a:t>    </a:t>
            </a:r>
            <a:r>
              <a:rPr lang="ky-KG" sz="3200" b="1" spc="-5" dirty="0" smtClean="0">
                <a:solidFill>
                  <a:schemeClr val="bg1"/>
                </a:solidFill>
              </a:rPr>
              <a:t> </a:t>
            </a:r>
            <a:r>
              <a:rPr sz="3200" b="1" smtClean="0">
                <a:solidFill>
                  <a:srgbClr val="C00000"/>
                </a:solidFill>
              </a:rPr>
              <a:t>(</a:t>
            </a:r>
            <a:r>
              <a:rPr sz="3200" b="1" dirty="0">
                <a:solidFill>
                  <a:srgbClr val="C00000"/>
                </a:solidFill>
              </a:rPr>
              <a:t>Вставка)</a:t>
            </a:r>
          </a:p>
          <a:p>
            <a:pPr marL="12700" marR="5080" indent="42545">
              <a:lnSpc>
                <a:spcPct val="100000"/>
              </a:lnSpc>
              <a:buNone/>
            </a:pPr>
            <a:r>
              <a:rPr sz="3200" b="1" spc="-10" smtClean="0">
                <a:solidFill>
                  <a:schemeClr val="bg1"/>
                </a:solidFill>
              </a:rPr>
              <a:t>Жылдыруу</a:t>
            </a:r>
            <a:r>
              <a:rPr lang="ky-KG" sz="3200" b="1" spc="-10" dirty="0" smtClean="0">
                <a:solidFill>
                  <a:schemeClr val="bg1"/>
                </a:solidFill>
              </a:rPr>
              <a:t>       </a:t>
            </a:r>
            <a:r>
              <a:rPr lang="en-US" sz="3200" b="1" spc="-10" dirty="0" smtClean="0">
                <a:solidFill>
                  <a:schemeClr val="bg1"/>
                </a:solidFill>
              </a:rPr>
              <a:t>   </a:t>
            </a:r>
            <a:r>
              <a:rPr lang="ru-RU" sz="3200" b="1" spc="-5" dirty="0" smtClean="0">
                <a:solidFill>
                  <a:srgbClr val="C00000"/>
                </a:solidFill>
              </a:rPr>
              <a:t>(</a:t>
            </a:r>
            <a:r>
              <a:rPr lang="ru-RU" sz="3200" b="1" spc="-5" dirty="0" smtClean="0">
                <a:solidFill>
                  <a:srgbClr val="C00000"/>
                </a:solidFill>
              </a:rPr>
              <a:t>Перемещение) </a:t>
            </a:r>
            <a:r>
              <a:rPr sz="3200" b="1" spc="-15" smtClean="0">
                <a:solidFill>
                  <a:schemeClr val="bg1"/>
                </a:solidFill>
              </a:rPr>
              <a:t>Алмаштыруу</a:t>
            </a:r>
            <a:r>
              <a:rPr lang="ky-KG" sz="3200" b="1" spc="-15" dirty="0" smtClean="0">
                <a:solidFill>
                  <a:schemeClr val="bg1"/>
                </a:solidFill>
              </a:rPr>
              <a:t>  </a:t>
            </a:r>
            <a:r>
              <a:rPr sz="3200" b="1" spc="-30" smtClean="0">
                <a:solidFill>
                  <a:schemeClr val="bg1"/>
                </a:solidFill>
              </a:rPr>
              <a:t> </a:t>
            </a:r>
            <a:r>
              <a:rPr lang="ky-KG" sz="3200" b="1" spc="-30" dirty="0" smtClean="0">
                <a:solidFill>
                  <a:schemeClr val="bg1"/>
                </a:solidFill>
              </a:rPr>
              <a:t> </a:t>
            </a:r>
            <a:r>
              <a:rPr lang="en-US" sz="3200" b="1" spc="-30" dirty="0" smtClean="0">
                <a:solidFill>
                  <a:schemeClr val="bg1"/>
                </a:solidFill>
              </a:rPr>
              <a:t>   </a:t>
            </a:r>
            <a:r>
              <a:rPr b="1" smtClean="0">
                <a:solidFill>
                  <a:srgbClr val="C00000"/>
                </a:solidFill>
              </a:rPr>
              <a:t>(Замена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805" y="3211881"/>
            <a:ext cx="2602865" cy="1073785"/>
          </a:xfrm>
          <a:custGeom>
            <a:avLst/>
            <a:gdLst/>
            <a:ahLst/>
            <a:cxnLst/>
            <a:rect l="l" t="t" r="r" b="b"/>
            <a:pathLst>
              <a:path w="2602865" h="1073785">
                <a:moveTo>
                  <a:pt x="2539370" y="0"/>
                </a:moveTo>
                <a:lnTo>
                  <a:pt x="62771" y="0"/>
                </a:lnTo>
                <a:lnTo>
                  <a:pt x="20927" y="17205"/>
                </a:lnTo>
                <a:lnTo>
                  <a:pt x="0" y="52756"/>
                </a:lnTo>
                <a:lnTo>
                  <a:pt x="0" y="1020772"/>
                </a:lnTo>
                <a:lnTo>
                  <a:pt x="20928" y="1059573"/>
                </a:lnTo>
                <a:lnTo>
                  <a:pt x="62771" y="1073566"/>
                </a:lnTo>
                <a:lnTo>
                  <a:pt x="2539370" y="1073566"/>
                </a:lnTo>
                <a:lnTo>
                  <a:pt x="2563537" y="1070390"/>
                </a:lnTo>
                <a:lnTo>
                  <a:pt x="2581884" y="1059573"/>
                </a:lnTo>
                <a:lnTo>
                  <a:pt x="2595169" y="1041760"/>
                </a:lnTo>
                <a:lnTo>
                  <a:pt x="2602761" y="1020772"/>
                </a:lnTo>
                <a:lnTo>
                  <a:pt x="2602761" y="52756"/>
                </a:lnTo>
                <a:lnTo>
                  <a:pt x="2595169" y="31754"/>
                </a:lnTo>
                <a:lnTo>
                  <a:pt x="2581884" y="17205"/>
                </a:lnTo>
                <a:lnTo>
                  <a:pt x="2563537" y="6958"/>
                </a:lnTo>
                <a:lnTo>
                  <a:pt x="253937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0086" y="3092959"/>
            <a:ext cx="2863215" cy="119380"/>
          </a:xfrm>
          <a:custGeom>
            <a:avLst/>
            <a:gdLst/>
            <a:ahLst/>
            <a:cxnLst/>
            <a:rect l="l" t="t" r="r" b="b"/>
            <a:pathLst>
              <a:path w="2863215" h="119380">
                <a:moveTo>
                  <a:pt x="2862817" y="0"/>
                </a:moveTo>
                <a:lnTo>
                  <a:pt x="0" y="0"/>
                </a:lnTo>
                <a:lnTo>
                  <a:pt x="191489" y="118922"/>
                </a:lnTo>
                <a:lnTo>
                  <a:pt x="2668088" y="118922"/>
                </a:lnTo>
                <a:lnTo>
                  <a:pt x="286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0086" y="3092959"/>
            <a:ext cx="2863215" cy="119380"/>
          </a:xfrm>
          <a:custGeom>
            <a:avLst/>
            <a:gdLst/>
            <a:ahLst/>
            <a:cxnLst/>
            <a:rect l="l" t="t" r="r" b="b"/>
            <a:pathLst>
              <a:path w="2863215" h="119380">
                <a:moveTo>
                  <a:pt x="0" y="0"/>
                </a:moveTo>
                <a:lnTo>
                  <a:pt x="191489" y="118922"/>
                </a:lnTo>
                <a:lnTo>
                  <a:pt x="2668088" y="118922"/>
                </a:lnTo>
                <a:lnTo>
                  <a:pt x="286281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8175" y="4232654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63391" y="0"/>
                </a:moveTo>
                <a:lnTo>
                  <a:pt x="55799" y="20988"/>
                </a:lnTo>
                <a:lnTo>
                  <a:pt x="42513" y="38801"/>
                </a:lnTo>
                <a:lnTo>
                  <a:pt x="24167" y="49618"/>
                </a:lnTo>
                <a:lnTo>
                  <a:pt x="0" y="52793"/>
                </a:lnTo>
                <a:lnTo>
                  <a:pt x="194728" y="404494"/>
                </a:lnTo>
                <a:lnTo>
                  <a:pt x="230157" y="401950"/>
                </a:lnTo>
                <a:lnTo>
                  <a:pt x="257487" y="383507"/>
                </a:lnTo>
                <a:lnTo>
                  <a:pt x="278997" y="359975"/>
                </a:lnTo>
                <a:lnTo>
                  <a:pt x="285323" y="331350"/>
                </a:lnTo>
                <a:lnTo>
                  <a:pt x="6339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8175" y="4232654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63391" y="0"/>
                </a:moveTo>
                <a:lnTo>
                  <a:pt x="285323" y="331350"/>
                </a:lnTo>
                <a:lnTo>
                  <a:pt x="278997" y="359975"/>
                </a:lnTo>
                <a:lnTo>
                  <a:pt x="257487" y="383507"/>
                </a:lnTo>
                <a:lnTo>
                  <a:pt x="230157" y="401950"/>
                </a:lnTo>
                <a:lnTo>
                  <a:pt x="194728" y="404494"/>
                </a:lnTo>
                <a:lnTo>
                  <a:pt x="0" y="52793"/>
                </a:lnTo>
                <a:lnTo>
                  <a:pt x="24167" y="49618"/>
                </a:lnTo>
                <a:lnTo>
                  <a:pt x="42513" y="38801"/>
                </a:lnTo>
                <a:lnTo>
                  <a:pt x="55799" y="20988"/>
                </a:lnTo>
                <a:lnTo>
                  <a:pt x="6339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0087" y="4285447"/>
            <a:ext cx="2863215" cy="351790"/>
          </a:xfrm>
          <a:custGeom>
            <a:avLst/>
            <a:gdLst/>
            <a:ahLst/>
            <a:cxnLst/>
            <a:rect l="l" t="t" r="r" b="b"/>
            <a:pathLst>
              <a:path w="2863215" h="351789">
                <a:moveTo>
                  <a:pt x="2668088" y="0"/>
                </a:moveTo>
                <a:lnTo>
                  <a:pt x="191489" y="0"/>
                </a:lnTo>
                <a:lnTo>
                  <a:pt x="0" y="351700"/>
                </a:lnTo>
                <a:lnTo>
                  <a:pt x="2862817" y="351700"/>
                </a:lnTo>
                <a:lnTo>
                  <a:pt x="266808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0087" y="4285447"/>
            <a:ext cx="2863215" cy="351790"/>
          </a:xfrm>
          <a:custGeom>
            <a:avLst/>
            <a:gdLst/>
            <a:ahLst/>
            <a:cxnLst/>
            <a:rect l="l" t="t" r="r" b="b"/>
            <a:pathLst>
              <a:path w="2863215" h="351789">
                <a:moveTo>
                  <a:pt x="191489" y="0"/>
                </a:moveTo>
                <a:lnTo>
                  <a:pt x="0" y="351700"/>
                </a:lnTo>
                <a:lnTo>
                  <a:pt x="2862817" y="351700"/>
                </a:lnTo>
                <a:lnTo>
                  <a:pt x="2668088" y="0"/>
                </a:lnTo>
                <a:lnTo>
                  <a:pt x="1914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253" y="4232653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222552" y="0"/>
                </a:moveTo>
                <a:lnTo>
                  <a:pt x="0" y="331350"/>
                </a:lnTo>
                <a:lnTo>
                  <a:pt x="6971" y="359975"/>
                </a:lnTo>
                <a:lnTo>
                  <a:pt x="27899" y="383507"/>
                </a:lnTo>
                <a:lnTo>
                  <a:pt x="55799" y="401950"/>
                </a:lnTo>
                <a:lnTo>
                  <a:pt x="93834" y="404494"/>
                </a:lnTo>
                <a:lnTo>
                  <a:pt x="285323" y="52793"/>
                </a:lnTo>
                <a:lnTo>
                  <a:pt x="260587" y="49618"/>
                </a:lnTo>
                <a:lnTo>
                  <a:pt x="243480" y="38801"/>
                </a:lnTo>
                <a:lnTo>
                  <a:pt x="229524" y="20988"/>
                </a:lnTo>
                <a:lnTo>
                  <a:pt x="222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253" y="4232653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222552" y="0"/>
                </a:moveTo>
                <a:lnTo>
                  <a:pt x="0" y="331350"/>
                </a:lnTo>
                <a:lnTo>
                  <a:pt x="6971" y="359975"/>
                </a:lnTo>
                <a:lnTo>
                  <a:pt x="27899" y="383507"/>
                </a:lnTo>
                <a:lnTo>
                  <a:pt x="55799" y="401950"/>
                </a:lnTo>
                <a:lnTo>
                  <a:pt x="93834" y="404494"/>
                </a:lnTo>
                <a:lnTo>
                  <a:pt x="285323" y="52793"/>
                </a:lnTo>
                <a:lnTo>
                  <a:pt x="260587" y="49618"/>
                </a:lnTo>
                <a:lnTo>
                  <a:pt x="243480" y="38801"/>
                </a:lnTo>
                <a:lnTo>
                  <a:pt x="229524" y="20988"/>
                </a:lnTo>
                <a:lnTo>
                  <a:pt x="22255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6252" y="3166716"/>
            <a:ext cx="222885" cy="1397635"/>
          </a:xfrm>
          <a:custGeom>
            <a:avLst/>
            <a:gdLst/>
            <a:ahLst/>
            <a:cxnLst/>
            <a:rect l="l" t="t" r="r" b="b"/>
            <a:pathLst>
              <a:path w="222885" h="1397635">
                <a:moveTo>
                  <a:pt x="0" y="0"/>
                </a:moveTo>
                <a:lnTo>
                  <a:pt x="0" y="1397288"/>
                </a:lnTo>
                <a:lnTo>
                  <a:pt x="222552" y="1065937"/>
                </a:lnTo>
                <a:lnTo>
                  <a:pt x="222552" y="9792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6252" y="3166716"/>
            <a:ext cx="222885" cy="1397635"/>
          </a:xfrm>
          <a:custGeom>
            <a:avLst/>
            <a:gdLst/>
            <a:ahLst/>
            <a:cxnLst/>
            <a:rect l="l" t="t" r="r" b="b"/>
            <a:pathLst>
              <a:path w="222885" h="1397635">
                <a:moveTo>
                  <a:pt x="0" y="0"/>
                </a:moveTo>
                <a:lnTo>
                  <a:pt x="0" y="1397288"/>
                </a:lnTo>
                <a:lnTo>
                  <a:pt x="222552" y="1065937"/>
                </a:lnTo>
                <a:lnTo>
                  <a:pt x="222552" y="979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566" y="3166716"/>
            <a:ext cx="222250" cy="1397635"/>
          </a:xfrm>
          <a:custGeom>
            <a:avLst/>
            <a:gdLst/>
            <a:ahLst/>
            <a:cxnLst/>
            <a:rect l="l" t="t" r="r" b="b"/>
            <a:pathLst>
              <a:path w="222250" h="1397635">
                <a:moveTo>
                  <a:pt x="221932" y="0"/>
                </a:moveTo>
                <a:lnTo>
                  <a:pt x="0" y="97921"/>
                </a:lnTo>
                <a:lnTo>
                  <a:pt x="0" y="1065937"/>
                </a:lnTo>
                <a:lnTo>
                  <a:pt x="221932" y="1397288"/>
                </a:lnTo>
                <a:lnTo>
                  <a:pt x="221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1566" y="3166716"/>
            <a:ext cx="222250" cy="1397635"/>
          </a:xfrm>
          <a:custGeom>
            <a:avLst/>
            <a:gdLst/>
            <a:ahLst/>
            <a:cxnLst/>
            <a:rect l="l" t="t" r="r" b="b"/>
            <a:pathLst>
              <a:path w="222250" h="1397635">
                <a:moveTo>
                  <a:pt x="0" y="97921"/>
                </a:moveTo>
                <a:lnTo>
                  <a:pt x="0" y="1065937"/>
                </a:lnTo>
                <a:lnTo>
                  <a:pt x="221932" y="1397288"/>
                </a:lnTo>
                <a:lnTo>
                  <a:pt x="221932" y="0"/>
                </a:lnTo>
                <a:lnTo>
                  <a:pt x="0" y="979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252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93834" y="0"/>
                </a:moveTo>
                <a:lnTo>
                  <a:pt x="55799" y="3795"/>
                </a:lnTo>
                <a:lnTo>
                  <a:pt x="27899" y="21633"/>
                </a:lnTo>
                <a:lnTo>
                  <a:pt x="6971" y="45797"/>
                </a:lnTo>
                <a:lnTo>
                  <a:pt x="0" y="73757"/>
                </a:lnTo>
                <a:lnTo>
                  <a:pt x="222552" y="171678"/>
                </a:lnTo>
                <a:lnTo>
                  <a:pt x="229524" y="150677"/>
                </a:lnTo>
                <a:lnTo>
                  <a:pt x="243480" y="136128"/>
                </a:lnTo>
                <a:lnTo>
                  <a:pt x="260587" y="125880"/>
                </a:lnTo>
                <a:lnTo>
                  <a:pt x="285323" y="118922"/>
                </a:lnTo>
                <a:lnTo>
                  <a:pt x="93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6252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0" y="73757"/>
                </a:moveTo>
                <a:lnTo>
                  <a:pt x="6971" y="45797"/>
                </a:lnTo>
                <a:lnTo>
                  <a:pt x="27899" y="21633"/>
                </a:lnTo>
                <a:lnTo>
                  <a:pt x="55799" y="3795"/>
                </a:lnTo>
                <a:lnTo>
                  <a:pt x="93834" y="0"/>
                </a:lnTo>
                <a:lnTo>
                  <a:pt x="285323" y="118922"/>
                </a:lnTo>
                <a:lnTo>
                  <a:pt x="260587" y="125880"/>
                </a:lnTo>
                <a:lnTo>
                  <a:pt x="243480" y="136128"/>
                </a:lnTo>
                <a:lnTo>
                  <a:pt x="229524" y="150677"/>
                </a:lnTo>
                <a:lnTo>
                  <a:pt x="222552" y="171678"/>
                </a:lnTo>
                <a:lnTo>
                  <a:pt x="0" y="737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8175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194728" y="0"/>
                </a:moveTo>
                <a:lnTo>
                  <a:pt x="0" y="118922"/>
                </a:lnTo>
                <a:lnTo>
                  <a:pt x="24167" y="125880"/>
                </a:lnTo>
                <a:lnTo>
                  <a:pt x="42513" y="136128"/>
                </a:lnTo>
                <a:lnTo>
                  <a:pt x="55799" y="150677"/>
                </a:lnTo>
                <a:lnTo>
                  <a:pt x="63391" y="171678"/>
                </a:lnTo>
                <a:lnTo>
                  <a:pt x="285323" y="73757"/>
                </a:lnTo>
                <a:lnTo>
                  <a:pt x="278997" y="45797"/>
                </a:lnTo>
                <a:lnTo>
                  <a:pt x="257487" y="21633"/>
                </a:lnTo>
                <a:lnTo>
                  <a:pt x="230157" y="3795"/>
                </a:lnTo>
                <a:lnTo>
                  <a:pt x="19472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8175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0" y="118922"/>
                </a:moveTo>
                <a:lnTo>
                  <a:pt x="194728" y="0"/>
                </a:lnTo>
                <a:lnTo>
                  <a:pt x="230157" y="3795"/>
                </a:lnTo>
                <a:lnTo>
                  <a:pt x="257487" y="21633"/>
                </a:lnTo>
                <a:lnTo>
                  <a:pt x="278997" y="45797"/>
                </a:lnTo>
                <a:lnTo>
                  <a:pt x="285323" y="73757"/>
                </a:lnTo>
                <a:lnTo>
                  <a:pt x="63391" y="171678"/>
                </a:lnTo>
                <a:lnTo>
                  <a:pt x="55799" y="150677"/>
                </a:lnTo>
                <a:lnTo>
                  <a:pt x="42513" y="136128"/>
                </a:lnTo>
                <a:lnTo>
                  <a:pt x="24167" y="125880"/>
                </a:lnTo>
                <a:lnTo>
                  <a:pt x="0" y="11892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964" y="375090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065" y="0"/>
                </a:lnTo>
              </a:path>
            </a:pathLst>
          </a:custGeom>
          <a:ln w="33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964" y="3734048"/>
            <a:ext cx="206375" cy="34290"/>
          </a:xfrm>
          <a:custGeom>
            <a:avLst/>
            <a:gdLst/>
            <a:ahLst/>
            <a:cxnLst/>
            <a:rect l="l" t="t" r="r" b="b"/>
            <a:pathLst>
              <a:path w="206375" h="34289">
                <a:moveTo>
                  <a:pt x="0" y="33706"/>
                </a:moveTo>
                <a:lnTo>
                  <a:pt x="206065" y="33706"/>
                </a:lnTo>
                <a:lnTo>
                  <a:pt x="206065" y="0"/>
                </a:lnTo>
                <a:lnTo>
                  <a:pt x="0" y="0"/>
                </a:lnTo>
                <a:lnTo>
                  <a:pt x="0" y="337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6878" y="3621480"/>
            <a:ext cx="128270" cy="256540"/>
          </a:xfrm>
          <a:custGeom>
            <a:avLst/>
            <a:gdLst/>
            <a:ahLst/>
            <a:cxnLst/>
            <a:rect l="l" t="t" r="r" b="b"/>
            <a:pathLst>
              <a:path w="128270" h="256539">
                <a:moveTo>
                  <a:pt x="128085" y="0"/>
                </a:moveTo>
                <a:lnTo>
                  <a:pt x="0" y="136090"/>
                </a:lnTo>
                <a:lnTo>
                  <a:pt x="128085" y="256303"/>
                </a:lnTo>
                <a:lnTo>
                  <a:pt x="128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6878" y="3621480"/>
            <a:ext cx="128270" cy="256540"/>
          </a:xfrm>
          <a:custGeom>
            <a:avLst/>
            <a:gdLst/>
            <a:ahLst/>
            <a:cxnLst/>
            <a:rect l="l" t="t" r="r" b="b"/>
            <a:pathLst>
              <a:path w="128270" h="256539">
                <a:moveTo>
                  <a:pt x="128085" y="0"/>
                </a:moveTo>
                <a:lnTo>
                  <a:pt x="128085" y="112558"/>
                </a:lnTo>
                <a:lnTo>
                  <a:pt x="128085" y="146274"/>
                </a:lnTo>
                <a:lnTo>
                  <a:pt x="128085" y="256303"/>
                </a:lnTo>
                <a:lnTo>
                  <a:pt x="0" y="136090"/>
                </a:lnTo>
                <a:lnTo>
                  <a:pt x="1280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7356" y="3660662"/>
            <a:ext cx="1186226" cy="24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</a:t>
            </a:r>
            <a:r>
              <a:rPr dirty="0"/>
              <a:t>-</a:t>
            </a:r>
            <a:r>
              <a:rPr spc="-5" dirty="0"/>
              <a:t>с</a:t>
            </a:r>
            <a:r>
              <a:rPr spc="-85" dirty="0"/>
              <a:t>у</a:t>
            </a:r>
            <a:r>
              <a:rPr dirty="0"/>
              <a:t>роо</a:t>
            </a:r>
          </a:p>
        </p:txBody>
      </p:sp>
      <p:sp>
        <p:nvSpPr>
          <p:cNvPr id="26" name="object 26"/>
          <p:cNvSpPr/>
          <p:nvPr/>
        </p:nvSpPr>
        <p:spPr>
          <a:xfrm>
            <a:off x="595883" y="1115567"/>
            <a:ext cx="797052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576" y="1030224"/>
            <a:ext cx="8104632" cy="1594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127" y="1143000"/>
            <a:ext cx="7876032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3127" y="1143000"/>
            <a:ext cx="7876540" cy="12014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Төмөнкү </a:t>
            </a:r>
            <a:r>
              <a:rPr sz="3600" spc="-25" dirty="0">
                <a:solidFill>
                  <a:srgbClr val="001F5F"/>
                </a:solidFill>
                <a:latin typeface="Arial"/>
                <a:cs typeface="Arial"/>
              </a:rPr>
              <a:t>баскычтардын </a:t>
            </a:r>
            <a:r>
              <a:rPr sz="3600" spc="5" dirty="0">
                <a:solidFill>
                  <a:srgbClr val="001F5F"/>
                </a:solidFill>
                <a:latin typeface="Arial"/>
                <a:cs typeface="Arial"/>
              </a:rPr>
              <a:t>кайсылары</a:t>
            </a:r>
            <a:endParaRPr sz="3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«текст» 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объектисин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 өчүрөт?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3483" y="4870703"/>
            <a:ext cx="606552" cy="7269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7555" y="495096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1291" y="5658611"/>
            <a:ext cx="608076" cy="7269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5668" y="57391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56759" y="4978908"/>
            <a:ext cx="559308" cy="477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35067" y="5062728"/>
            <a:ext cx="199644" cy="277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65928" y="5092700"/>
            <a:ext cx="138938" cy="216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2376" y="5641847"/>
            <a:ext cx="608076" cy="728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48021" y="5723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5547" y="4907279"/>
            <a:ext cx="3517391" cy="589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8755" y="5009388"/>
            <a:ext cx="938783" cy="420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3079" y="5053329"/>
            <a:ext cx="849630" cy="333375"/>
          </a:xfrm>
          <a:custGeom>
            <a:avLst/>
            <a:gdLst/>
            <a:ahLst/>
            <a:cxnLst/>
            <a:rect l="l" t="t" r="r" b="b"/>
            <a:pathLst>
              <a:path w="849630" h="333375">
                <a:moveTo>
                  <a:pt x="422656" y="222885"/>
                </a:moveTo>
                <a:lnTo>
                  <a:pt x="387095" y="222885"/>
                </a:lnTo>
                <a:lnTo>
                  <a:pt x="387095" y="258445"/>
                </a:lnTo>
                <a:lnTo>
                  <a:pt x="404875" y="258445"/>
                </a:lnTo>
                <a:lnTo>
                  <a:pt x="404494" y="268986"/>
                </a:lnTo>
                <a:lnTo>
                  <a:pt x="385063" y="295402"/>
                </a:lnTo>
                <a:lnTo>
                  <a:pt x="393700" y="308737"/>
                </a:lnTo>
                <a:lnTo>
                  <a:pt x="420941" y="276161"/>
                </a:lnTo>
                <a:lnTo>
                  <a:pt x="422656" y="258445"/>
                </a:lnTo>
                <a:lnTo>
                  <a:pt x="422656" y="222885"/>
                </a:lnTo>
                <a:close/>
              </a:path>
              <a:path w="849630" h="333375">
                <a:moveTo>
                  <a:pt x="133857" y="4318"/>
                </a:moveTo>
                <a:lnTo>
                  <a:pt x="97535" y="4318"/>
                </a:lnTo>
                <a:lnTo>
                  <a:pt x="0" y="258445"/>
                </a:lnTo>
                <a:lnTo>
                  <a:pt x="35687" y="258445"/>
                </a:lnTo>
                <a:lnTo>
                  <a:pt x="63626" y="181483"/>
                </a:lnTo>
                <a:lnTo>
                  <a:pt x="206370" y="181483"/>
                </a:lnTo>
                <a:lnTo>
                  <a:pt x="195143" y="154051"/>
                </a:lnTo>
                <a:lnTo>
                  <a:pt x="73278" y="154051"/>
                </a:lnTo>
                <a:lnTo>
                  <a:pt x="101218" y="79502"/>
                </a:lnTo>
                <a:lnTo>
                  <a:pt x="105415" y="67456"/>
                </a:lnTo>
                <a:lnTo>
                  <a:pt x="109077" y="55340"/>
                </a:lnTo>
                <a:lnTo>
                  <a:pt x="112238" y="43176"/>
                </a:lnTo>
                <a:lnTo>
                  <a:pt x="114934" y="30988"/>
                </a:lnTo>
                <a:lnTo>
                  <a:pt x="144773" y="30988"/>
                </a:lnTo>
                <a:lnTo>
                  <a:pt x="133857" y="4318"/>
                </a:lnTo>
                <a:close/>
              </a:path>
              <a:path w="849630" h="333375">
                <a:moveTo>
                  <a:pt x="206370" y="181483"/>
                </a:moveTo>
                <a:lnTo>
                  <a:pt x="169925" y="181483"/>
                </a:lnTo>
                <a:lnTo>
                  <a:pt x="199516" y="258445"/>
                </a:lnTo>
                <a:lnTo>
                  <a:pt x="237870" y="258445"/>
                </a:lnTo>
                <a:lnTo>
                  <a:pt x="206370" y="181483"/>
                </a:lnTo>
                <a:close/>
              </a:path>
              <a:path w="849630" h="333375">
                <a:moveTo>
                  <a:pt x="144773" y="30988"/>
                </a:moveTo>
                <a:lnTo>
                  <a:pt x="114934" y="30988"/>
                </a:lnTo>
                <a:lnTo>
                  <a:pt x="118270" y="42009"/>
                </a:lnTo>
                <a:lnTo>
                  <a:pt x="122380" y="54483"/>
                </a:lnTo>
                <a:lnTo>
                  <a:pt x="127275" y="68385"/>
                </a:lnTo>
                <a:lnTo>
                  <a:pt x="132969" y="83693"/>
                </a:lnTo>
                <a:lnTo>
                  <a:pt x="159512" y="154051"/>
                </a:lnTo>
                <a:lnTo>
                  <a:pt x="195143" y="154051"/>
                </a:lnTo>
                <a:lnTo>
                  <a:pt x="144773" y="30988"/>
                </a:lnTo>
                <a:close/>
              </a:path>
              <a:path w="849630" h="333375">
                <a:moveTo>
                  <a:pt x="744473" y="4318"/>
                </a:moveTo>
                <a:lnTo>
                  <a:pt x="580135" y="4318"/>
                </a:lnTo>
                <a:lnTo>
                  <a:pt x="580135" y="258445"/>
                </a:lnTo>
                <a:lnTo>
                  <a:pt x="613790" y="258445"/>
                </a:lnTo>
                <a:lnTo>
                  <a:pt x="613790" y="34290"/>
                </a:lnTo>
                <a:lnTo>
                  <a:pt x="744473" y="34290"/>
                </a:lnTo>
                <a:lnTo>
                  <a:pt x="744473" y="4318"/>
                </a:lnTo>
                <a:close/>
              </a:path>
              <a:path w="849630" h="333375">
                <a:moveTo>
                  <a:pt x="788034" y="0"/>
                </a:moveTo>
                <a:lnTo>
                  <a:pt x="765682" y="0"/>
                </a:lnTo>
                <a:lnTo>
                  <a:pt x="775352" y="16885"/>
                </a:lnTo>
                <a:lnTo>
                  <a:pt x="783224" y="31162"/>
                </a:lnTo>
                <a:lnTo>
                  <a:pt x="803068" y="76438"/>
                </a:lnTo>
                <a:lnTo>
                  <a:pt x="813373" y="118028"/>
                </a:lnTo>
                <a:lnTo>
                  <a:pt x="817498" y="166624"/>
                </a:lnTo>
                <a:lnTo>
                  <a:pt x="814260" y="208321"/>
                </a:lnTo>
                <a:lnTo>
                  <a:pt x="804544" y="249983"/>
                </a:lnTo>
                <a:lnTo>
                  <a:pt x="788352" y="291621"/>
                </a:lnTo>
                <a:lnTo>
                  <a:pt x="765682" y="333248"/>
                </a:lnTo>
                <a:lnTo>
                  <a:pt x="788034" y="333248"/>
                </a:lnTo>
                <a:lnTo>
                  <a:pt x="811783" y="297846"/>
                </a:lnTo>
                <a:lnTo>
                  <a:pt x="831722" y="256921"/>
                </a:lnTo>
                <a:lnTo>
                  <a:pt x="845153" y="212455"/>
                </a:lnTo>
                <a:lnTo>
                  <a:pt x="849629" y="166370"/>
                </a:lnTo>
                <a:lnTo>
                  <a:pt x="848796" y="145990"/>
                </a:lnTo>
                <a:lnTo>
                  <a:pt x="842129" y="106469"/>
                </a:lnTo>
                <a:lnTo>
                  <a:pt x="827414" y="65472"/>
                </a:lnTo>
                <a:lnTo>
                  <a:pt x="803273" y="21760"/>
                </a:lnTo>
                <a:lnTo>
                  <a:pt x="788034" y="0"/>
                </a:lnTo>
                <a:close/>
              </a:path>
              <a:path w="849630" h="333375">
                <a:moveTo>
                  <a:pt x="280543" y="0"/>
                </a:moveTo>
                <a:lnTo>
                  <a:pt x="258190" y="0"/>
                </a:lnTo>
                <a:lnTo>
                  <a:pt x="267860" y="16885"/>
                </a:lnTo>
                <a:lnTo>
                  <a:pt x="275732" y="31162"/>
                </a:lnTo>
                <a:lnTo>
                  <a:pt x="295576" y="76438"/>
                </a:lnTo>
                <a:lnTo>
                  <a:pt x="305881" y="118028"/>
                </a:lnTo>
                <a:lnTo>
                  <a:pt x="310006" y="166624"/>
                </a:lnTo>
                <a:lnTo>
                  <a:pt x="306768" y="208321"/>
                </a:lnTo>
                <a:lnTo>
                  <a:pt x="297052" y="249983"/>
                </a:lnTo>
                <a:lnTo>
                  <a:pt x="280860" y="291621"/>
                </a:lnTo>
                <a:lnTo>
                  <a:pt x="258190" y="333248"/>
                </a:lnTo>
                <a:lnTo>
                  <a:pt x="280543" y="333248"/>
                </a:lnTo>
                <a:lnTo>
                  <a:pt x="304292" y="297846"/>
                </a:lnTo>
                <a:lnTo>
                  <a:pt x="324231" y="256921"/>
                </a:lnTo>
                <a:lnTo>
                  <a:pt x="337661" y="212455"/>
                </a:lnTo>
                <a:lnTo>
                  <a:pt x="342138" y="166370"/>
                </a:lnTo>
                <a:lnTo>
                  <a:pt x="341304" y="145990"/>
                </a:lnTo>
                <a:lnTo>
                  <a:pt x="334637" y="106469"/>
                </a:lnTo>
                <a:lnTo>
                  <a:pt x="319922" y="65472"/>
                </a:lnTo>
                <a:lnTo>
                  <a:pt x="295781" y="21760"/>
                </a:lnTo>
                <a:lnTo>
                  <a:pt x="280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8142" y="5276215"/>
            <a:ext cx="38100" cy="86360"/>
          </a:xfrm>
          <a:custGeom>
            <a:avLst/>
            <a:gdLst/>
            <a:ahLst/>
            <a:cxnLst/>
            <a:rect l="l" t="t" r="r" b="b"/>
            <a:pathLst>
              <a:path w="38100" h="86360">
                <a:moveTo>
                  <a:pt x="2031" y="0"/>
                </a:moveTo>
                <a:lnTo>
                  <a:pt x="37592" y="0"/>
                </a:lnTo>
                <a:lnTo>
                  <a:pt x="37592" y="35560"/>
                </a:lnTo>
                <a:lnTo>
                  <a:pt x="26709" y="72921"/>
                </a:lnTo>
                <a:lnTo>
                  <a:pt x="8636" y="85852"/>
                </a:lnTo>
                <a:lnTo>
                  <a:pt x="0" y="72517"/>
                </a:lnTo>
                <a:lnTo>
                  <a:pt x="6604" y="69596"/>
                </a:lnTo>
                <a:lnTo>
                  <a:pt x="11430" y="65405"/>
                </a:lnTo>
                <a:lnTo>
                  <a:pt x="14605" y="59817"/>
                </a:lnTo>
                <a:lnTo>
                  <a:pt x="17652" y="54229"/>
                </a:lnTo>
                <a:lnTo>
                  <a:pt x="19431" y="46101"/>
                </a:lnTo>
                <a:lnTo>
                  <a:pt x="19812" y="35560"/>
                </a:lnTo>
                <a:lnTo>
                  <a:pt x="2031" y="35560"/>
                </a:lnTo>
                <a:lnTo>
                  <a:pt x="203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7214" y="5075173"/>
            <a:ext cx="104521" cy="1413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63214" y="5057647"/>
            <a:ext cx="164465" cy="254635"/>
          </a:xfrm>
          <a:custGeom>
            <a:avLst/>
            <a:gdLst/>
            <a:ahLst/>
            <a:cxnLst/>
            <a:rect l="l" t="t" r="r" b="b"/>
            <a:pathLst>
              <a:path w="164464" h="254635">
                <a:moveTo>
                  <a:pt x="0" y="0"/>
                </a:moveTo>
                <a:lnTo>
                  <a:pt x="164337" y="0"/>
                </a:lnTo>
                <a:lnTo>
                  <a:pt x="164337" y="29971"/>
                </a:lnTo>
                <a:lnTo>
                  <a:pt x="33655" y="29971"/>
                </a:lnTo>
                <a:lnTo>
                  <a:pt x="33655" y="254126"/>
                </a:lnTo>
                <a:lnTo>
                  <a:pt x="0" y="25412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3079" y="5057647"/>
            <a:ext cx="238125" cy="254635"/>
          </a:xfrm>
          <a:custGeom>
            <a:avLst/>
            <a:gdLst/>
            <a:ahLst/>
            <a:cxnLst/>
            <a:rect l="l" t="t" r="r" b="b"/>
            <a:pathLst>
              <a:path w="238125" h="254635">
                <a:moveTo>
                  <a:pt x="97535" y="0"/>
                </a:moveTo>
                <a:lnTo>
                  <a:pt x="133857" y="0"/>
                </a:lnTo>
                <a:lnTo>
                  <a:pt x="237870" y="254126"/>
                </a:lnTo>
                <a:lnTo>
                  <a:pt x="199516" y="254126"/>
                </a:lnTo>
                <a:lnTo>
                  <a:pt x="169925" y="177164"/>
                </a:lnTo>
                <a:lnTo>
                  <a:pt x="63626" y="177164"/>
                </a:lnTo>
                <a:lnTo>
                  <a:pt x="35687" y="254126"/>
                </a:lnTo>
                <a:lnTo>
                  <a:pt x="0" y="254126"/>
                </a:lnTo>
                <a:lnTo>
                  <a:pt x="9753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8761" y="5053329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1" y="0"/>
                </a:lnTo>
                <a:lnTo>
                  <a:pt x="37590" y="21760"/>
                </a:lnTo>
                <a:lnTo>
                  <a:pt x="61731" y="65472"/>
                </a:lnTo>
                <a:lnTo>
                  <a:pt x="76446" y="106469"/>
                </a:lnTo>
                <a:lnTo>
                  <a:pt x="83113" y="145990"/>
                </a:lnTo>
                <a:lnTo>
                  <a:pt x="83946" y="166370"/>
                </a:lnTo>
                <a:lnTo>
                  <a:pt x="82827" y="189609"/>
                </a:lnTo>
                <a:lnTo>
                  <a:pt x="73874" y="234896"/>
                </a:lnTo>
                <a:lnTo>
                  <a:pt x="56534" y="278062"/>
                </a:lnTo>
                <a:lnTo>
                  <a:pt x="34714" y="316249"/>
                </a:lnTo>
                <a:lnTo>
                  <a:pt x="22351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2" y="249983"/>
                </a:lnTo>
                <a:lnTo>
                  <a:pt x="48577" y="208321"/>
                </a:lnTo>
                <a:lnTo>
                  <a:pt x="51815" y="166624"/>
                </a:lnTo>
                <a:lnTo>
                  <a:pt x="51361" y="150362"/>
                </a:lnTo>
                <a:lnTo>
                  <a:pt x="44450" y="101981"/>
                </a:lnTo>
                <a:lnTo>
                  <a:pt x="32966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1270" y="5053329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2" y="0"/>
                </a:lnTo>
                <a:lnTo>
                  <a:pt x="37590" y="21760"/>
                </a:lnTo>
                <a:lnTo>
                  <a:pt x="61731" y="65472"/>
                </a:lnTo>
                <a:lnTo>
                  <a:pt x="76446" y="106469"/>
                </a:lnTo>
                <a:lnTo>
                  <a:pt x="83113" y="145990"/>
                </a:lnTo>
                <a:lnTo>
                  <a:pt x="83947" y="166370"/>
                </a:lnTo>
                <a:lnTo>
                  <a:pt x="82827" y="189609"/>
                </a:lnTo>
                <a:lnTo>
                  <a:pt x="73874" y="234896"/>
                </a:lnTo>
                <a:lnTo>
                  <a:pt x="56534" y="278062"/>
                </a:lnTo>
                <a:lnTo>
                  <a:pt x="34714" y="316249"/>
                </a:lnTo>
                <a:lnTo>
                  <a:pt x="22352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2" y="249983"/>
                </a:lnTo>
                <a:lnTo>
                  <a:pt x="48577" y="208321"/>
                </a:lnTo>
                <a:lnTo>
                  <a:pt x="51816" y="166624"/>
                </a:lnTo>
                <a:lnTo>
                  <a:pt x="51361" y="150362"/>
                </a:lnTo>
                <a:lnTo>
                  <a:pt x="44450" y="101981"/>
                </a:lnTo>
                <a:lnTo>
                  <a:pt x="32966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832" y="5693664"/>
            <a:ext cx="3517392" cy="5882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50948" y="5794247"/>
            <a:ext cx="911351" cy="4221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95779" y="5839117"/>
            <a:ext cx="823594" cy="333375"/>
          </a:xfrm>
          <a:custGeom>
            <a:avLst/>
            <a:gdLst/>
            <a:ahLst/>
            <a:cxnLst/>
            <a:rect l="l" t="t" r="r" b="b"/>
            <a:pathLst>
              <a:path w="823594" h="333375">
                <a:moveTo>
                  <a:pt x="396113" y="222973"/>
                </a:moveTo>
                <a:lnTo>
                  <a:pt x="360552" y="222973"/>
                </a:lnTo>
                <a:lnTo>
                  <a:pt x="360552" y="258521"/>
                </a:lnTo>
                <a:lnTo>
                  <a:pt x="378332" y="258521"/>
                </a:lnTo>
                <a:lnTo>
                  <a:pt x="377951" y="269036"/>
                </a:lnTo>
                <a:lnTo>
                  <a:pt x="358520" y="295452"/>
                </a:lnTo>
                <a:lnTo>
                  <a:pt x="367156" y="308800"/>
                </a:lnTo>
                <a:lnTo>
                  <a:pt x="394398" y="276224"/>
                </a:lnTo>
                <a:lnTo>
                  <a:pt x="396113" y="258521"/>
                </a:lnTo>
                <a:lnTo>
                  <a:pt x="396113" y="222973"/>
                </a:lnTo>
                <a:close/>
              </a:path>
              <a:path w="823594" h="333375">
                <a:moveTo>
                  <a:pt x="95250" y="4343"/>
                </a:moveTo>
                <a:lnTo>
                  <a:pt x="0" y="4343"/>
                </a:lnTo>
                <a:lnTo>
                  <a:pt x="0" y="258521"/>
                </a:lnTo>
                <a:lnTo>
                  <a:pt x="96900" y="258521"/>
                </a:lnTo>
                <a:lnTo>
                  <a:pt x="108543" y="258254"/>
                </a:lnTo>
                <a:lnTo>
                  <a:pt x="153209" y="249000"/>
                </a:lnTo>
                <a:lnTo>
                  <a:pt x="178100" y="228523"/>
                </a:lnTo>
                <a:lnTo>
                  <a:pt x="33527" y="228523"/>
                </a:lnTo>
                <a:lnTo>
                  <a:pt x="33527" y="141135"/>
                </a:lnTo>
                <a:lnTo>
                  <a:pt x="174724" y="141135"/>
                </a:lnTo>
                <a:lnTo>
                  <a:pt x="172593" y="138786"/>
                </a:lnTo>
                <a:lnTo>
                  <a:pt x="164401" y="132424"/>
                </a:lnTo>
                <a:lnTo>
                  <a:pt x="154876" y="127255"/>
                </a:lnTo>
                <a:lnTo>
                  <a:pt x="144018" y="123278"/>
                </a:lnTo>
                <a:lnTo>
                  <a:pt x="152400" y="118511"/>
                </a:lnTo>
                <a:lnTo>
                  <a:pt x="159638" y="113050"/>
                </a:lnTo>
                <a:lnTo>
                  <a:pt x="161533" y="111137"/>
                </a:lnTo>
                <a:lnTo>
                  <a:pt x="33527" y="111137"/>
                </a:lnTo>
                <a:lnTo>
                  <a:pt x="33527" y="34328"/>
                </a:lnTo>
                <a:lnTo>
                  <a:pt x="168477" y="34328"/>
                </a:lnTo>
                <a:lnTo>
                  <a:pt x="164113" y="28307"/>
                </a:lnTo>
                <a:lnTo>
                  <a:pt x="121523" y="6269"/>
                </a:lnTo>
                <a:lnTo>
                  <a:pt x="109106" y="4824"/>
                </a:lnTo>
                <a:lnTo>
                  <a:pt x="95250" y="4343"/>
                </a:lnTo>
                <a:close/>
              </a:path>
              <a:path w="823594" h="333375">
                <a:moveTo>
                  <a:pt x="174724" y="141135"/>
                </a:moveTo>
                <a:lnTo>
                  <a:pt x="92328" y="141135"/>
                </a:lnTo>
                <a:lnTo>
                  <a:pt x="103786" y="141401"/>
                </a:lnTo>
                <a:lnTo>
                  <a:pt x="113792" y="142200"/>
                </a:lnTo>
                <a:lnTo>
                  <a:pt x="149732" y="160121"/>
                </a:lnTo>
                <a:lnTo>
                  <a:pt x="156971" y="184835"/>
                </a:lnTo>
                <a:lnTo>
                  <a:pt x="156971" y="192925"/>
                </a:lnTo>
                <a:lnTo>
                  <a:pt x="133984" y="223608"/>
                </a:lnTo>
                <a:lnTo>
                  <a:pt x="107695" y="228523"/>
                </a:lnTo>
                <a:lnTo>
                  <a:pt x="178100" y="228523"/>
                </a:lnTo>
                <a:lnTo>
                  <a:pt x="191896" y="184835"/>
                </a:lnTo>
                <a:lnTo>
                  <a:pt x="191113" y="174106"/>
                </a:lnTo>
                <a:lnTo>
                  <a:pt x="188769" y="164112"/>
                </a:lnTo>
                <a:lnTo>
                  <a:pt x="184878" y="154857"/>
                </a:lnTo>
                <a:lnTo>
                  <a:pt x="179450" y="146342"/>
                </a:lnTo>
                <a:lnTo>
                  <a:pt x="174724" y="141135"/>
                </a:lnTo>
                <a:close/>
              </a:path>
              <a:path w="823594" h="333375">
                <a:moveTo>
                  <a:pt x="168477" y="34328"/>
                </a:moveTo>
                <a:lnTo>
                  <a:pt x="84327" y="34328"/>
                </a:lnTo>
                <a:lnTo>
                  <a:pt x="97041" y="34551"/>
                </a:lnTo>
                <a:lnTo>
                  <a:pt x="107743" y="35220"/>
                </a:lnTo>
                <a:lnTo>
                  <a:pt x="140334" y="51066"/>
                </a:lnTo>
                <a:lnTo>
                  <a:pt x="144398" y="57480"/>
                </a:lnTo>
                <a:lnTo>
                  <a:pt x="146431" y="64909"/>
                </a:lnTo>
                <a:lnTo>
                  <a:pt x="146431" y="82245"/>
                </a:lnTo>
                <a:lnTo>
                  <a:pt x="115004" y="109482"/>
                </a:lnTo>
                <a:lnTo>
                  <a:pt x="88518" y="111137"/>
                </a:lnTo>
                <a:lnTo>
                  <a:pt x="161533" y="111137"/>
                </a:lnTo>
                <a:lnTo>
                  <a:pt x="179577" y="69354"/>
                </a:lnTo>
                <a:lnTo>
                  <a:pt x="178956" y="60691"/>
                </a:lnTo>
                <a:lnTo>
                  <a:pt x="177085" y="52211"/>
                </a:lnTo>
                <a:lnTo>
                  <a:pt x="173952" y="43914"/>
                </a:lnTo>
                <a:lnTo>
                  <a:pt x="169544" y="35801"/>
                </a:lnTo>
                <a:lnTo>
                  <a:pt x="168477" y="34328"/>
                </a:lnTo>
                <a:close/>
              </a:path>
              <a:path w="823594" h="333375">
                <a:moveTo>
                  <a:pt x="717931" y="4343"/>
                </a:moveTo>
                <a:lnTo>
                  <a:pt x="553593" y="4343"/>
                </a:lnTo>
                <a:lnTo>
                  <a:pt x="553593" y="258521"/>
                </a:lnTo>
                <a:lnTo>
                  <a:pt x="587120" y="258521"/>
                </a:lnTo>
                <a:lnTo>
                  <a:pt x="587120" y="34328"/>
                </a:lnTo>
                <a:lnTo>
                  <a:pt x="717931" y="34328"/>
                </a:lnTo>
                <a:lnTo>
                  <a:pt x="717931" y="4343"/>
                </a:lnTo>
                <a:close/>
              </a:path>
              <a:path w="823594" h="333375">
                <a:moveTo>
                  <a:pt x="761491" y="0"/>
                </a:moveTo>
                <a:lnTo>
                  <a:pt x="739139" y="0"/>
                </a:lnTo>
                <a:lnTo>
                  <a:pt x="748809" y="16909"/>
                </a:lnTo>
                <a:lnTo>
                  <a:pt x="756681" y="31215"/>
                </a:lnTo>
                <a:lnTo>
                  <a:pt x="776477" y="76468"/>
                </a:lnTo>
                <a:lnTo>
                  <a:pt x="786830" y="118026"/>
                </a:lnTo>
                <a:lnTo>
                  <a:pt x="790956" y="166623"/>
                </a:lnTo>
                <a:lnTo>
                  <a:pt x="787717" y="208312"/>
                </a:lnTo>
                <a:lnTo>
                  <a:pt x="778001" y="249978"/>
                </a:lnTo>
                <a:lnTo>
                  <a:pt x="761809" y="291623"/>
                </a:lnTo>
                <a:lnTo>
                  <a:pt x="739139" y="333247"/>
                </a:lnTo>
                <a:lnTo>
                  <a:pt x="761491" y="333247"/>
                </a:lnTo>
                <a:lnTo>
                  <a:pt x="785240" y="297880"/>
                </a:lnTo>
                <a:lnTo>
                  <a:pt x="805179" y="256959"/>
                </a:lnTo>
                <a:lnTo>
                  <a:pt x="818610" y="212483"/>
                </a:lnTo>
                <a:lnTo>
                  <a:pt x="823087" y="166446"/>
                </a:lnTo>
                <a:lnTo>
                  <a:pt x="822253" y="146031"/>
                </a:lnTo>
                <a:lnTo>
                  <a:pt x="815586" y="106502"/>
                </a:lnTo>
                <a:lnTo>
                  <a:pt x="800871" y="65476"/>
                </a:lnTo>
                <a:lnTo>
                  <a:pt x="776730" y="21784"/>
                </a:lnTo>
                <a:lnTo>
                  <a:pt x="761491" y="0"/>
                </a:lnTo>
                <a:close/>
              </a:path>
              <a:path w="823594" h="333375">
                <a:moveTo>
                  <a:pt x="254000" y="0"/>
                </a:moveTo>
                <a:lnTo>
                  <a:pt x="231647" y="0"/>
                </a:lnTo>
                <a:lnTo>
                  <a:pt x="241317" y="16909"/>
                </a:lnTo>
                <a:lnTo>
                  <a:pt x="249189" y="31215"/>
                </a:lnTo>
                <a:lnTo>
                  <a:pt x="268985" y="76468"/>
                </a:lnTo>
                <a:lnTo>
                  <a:pt x="279338" y="118026"/>
                </a:lnTo>
                <a:lnTo>
                  <a:pt x="283463" y="166623"/>
                </a:lnTo>
                <a:lnTo>
                  <a:pt x="280225" y="208312"/>
                </a:lnTo>
                <a:lnTo>
                  <a:pt x="270509" y="249978"/>
                </a:lnTo>
                <a:lnTo>
                  <a:pt x="254317" y="291623"/>
                </a:lnTo>
                <a:lnTo>
                  <a:pt x="231647" y="333247"/>
                </a:lnTo>
                <a:lnTo>
                  <a:pt x="254000" y="333247"/>
                </a:lnTo>
                <a:lnTo>
                  <a:pt x="277749" y="297880"/>
                </a:lnTo>
                <a:lnTo>
                  <a:pt x="297688" y="256959"/>
                </a:lnTo>
                <a:lnTo>
                  <a:pt x="311118" y="212483"/>
                </a:lnTo>
                <a:lnTo>
                  <a:pt x="315594" y="166446"/>
                </a:lnTo>
                <a:lnTo>
                  <a:pt x="314761" y="146031"/>
                </a:lnTo>
                <a:lnTo>
                  <a:pt x="308094" y="106502"/>
                </a:lnTo>
                <a:lnTo>
                  <a:pt x="293379" y="65476"/>
                </a:lnTo>
                <a:lnTo>
                  <a:pt x="269238" y="21784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4300" y="6062090"/>
            <a:ext cx="38100" cy="86360"/>
          </a:xfrm>
          <a:custGeom>
            <a:avLst/>
            <a:gdLst/>
            <a:ahLst/>
            <a:cxnLst/>
            <a:rect l="l" t="t" r="r" b="b"/>
            <a:pathLst>
              <a:path w="38100" h="86360">
                <a:moveTo>
                  <a:pt x="2031" y="0"/>
                </a:moveTo>
                <a:lnTo>
                  <a:pt x="37592" y="0"/>
                </a:lnTo>
                <a:lnTo>
                  <a:pt x="37592" y="35547"/>
                </a:lnTo>
                <a:lnTo>
                  <a:pt x="26709" y="72869"/>
                </a:lnTo>
                <a:lnTo>
                  <a:pt x="8636" y="85826"/>
                </a:lnTo>
                <a:lnTo>
                  <a:pt x="0" y="72478"/>
                </a:lnTo>
                <a:lnTo>
                  <a:pt x="6604" y="69583"/>
                </a:lnTo>
                <a:lnTo>
                  <a:pt x="11430" y="65341"/>
                </a:lnTo>
                <a:lnTo>
                  <a:pt x="14605" y="59728"/>
                </a:lnTo>
                <a:lnTo>
                  <a:pt x="17652" y="54127"/>
                </a:lnTo>
                <a:lnTo>
                  <a:pt x="19431" y="46062"/>
                </a:lnTo>
                <a:lnTo>
                  <a:pt x="19812" y="35547"/>
                </a:lnTo>
                <a:lnTo>
                  <a:pt x="2031" y="35547"/>
                </a:lnTo>
                <a:lnTo>
                  <a:pt x="203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20163" y="5864301"/>
            <a:ext cx="141731" cy="2124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9372" y="5843460"/>
            <a:ext cx="164465" cy="254635"/>
          </a:xfrm>
          <a:custGeom>
            <a:avLst/>
            <a:gdLst/>
            <a:ahLst/>
            <a:cxnLst/>
            <a:rect l="l" t="t" r="r" b="b"/>
            <a:pathLst>
              <a:path w="164464" h="254635">
                <a:moveTo>
                  <a:pt x="0" y="0"/>
                </a:moveTo>
                <a:lnTo>
                  <a:pt x="164337" y="0"/>
                </a:lnTo>
                <a:lnTo>
                  <a:pt x="164337" y="29984"/>
                </a:lnTo>
                <a:lnTo>
                  <a:pt x="33527" y="29984"/>
                </a:lnTo>
                <a:lnTo>
                  <a:pt x="33527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95779" y="5843460"/>
            <a:ext cx="192405" cy="254635"/>
          </a:xfrm>
          <a:custGeom>
            <a:avLst/>
            <a:gdLst/>
            <a:ahLst/>
            <a:cxnLst/>
            <a:rect l="l" t="t" r="r" b="b"/>
            <a:pathLst>
              <a:path w="192405" h="254635">
                <a:moveTo>
                  <a:pt x="0" y="0"/>
                </a:moveTo>
                <a:lnTo>
                  <a:pt x="95250" y="0"/>
                </a:lnTo>
                <a:lnTo>
                  <a:pt x="109106" y="481"/>
                </a:lnTo>
                <a:lnTo>
                  <a:pt x="150346" y="12087"/>
                </a:lnTo>
                <a:lnTo>
                  <a:pt x="177085" y="47867"/>
                </a:lnTo>
                <a:lnTo>
                  <a:pt x="179577" y="65011"/>
                </a:lnTo>
                <a:lnTo>
                  <a:pt x="179028" y="73043"/>
                </a:lnTo>
                <a:lnTo>
                  <a:pt x="159638" y="108707"/>
                </a:lnTo>
                <a:lnTo>
                  <a:pt x="144018" y="118935"/>
                </a:lnTo>
                <a:lnTo>
                  <a:pt x="154876" y="122912"/>
                </a:lnTo>
                <a:lnTo>
                  <a:pt x="184878" y="150513"/>
                </a:lnTo>
                <a:lnTo>
                  <a:pt x="191896" y="180492"/>
                </a:lnTo>
                <a:lnTo>
                  <a:pt x="191422" y="189262"/>
                </a:lnTo>
                <a:lnTo>
                  <a:pt x="175926" y="227283"/>
                </a:lnTo>
                <a:lnTo>
                  <a:pt x="137921" y="249923"/>
                </a:lnTo>
                <a:lnTo>
                  <a:pt x="96900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34919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1" y="0"/>
                </a:lnTo>
                <a:lnTo>
                  <a:pt x="37590" y="21784"/>
                </a:lnTo>
                <a:lnTo>
                  <a:pt x="6173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7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34" y="278114"/>
                </a:lnTo>
                <a:lnTo>
                  <a:pt x="34714" y="316257"/>
                </a:lnTo>
                <a:lnTo>
                  <a:pt x="22351" y="333247"/>
                </a:lnTo>
                <a:lnTo>
                  <a:pt x="0" y="333247"/>
                </a:lnTo>
                <a:lnTo>
                  <a:pt x="22669" y="291623"/>
                </a:lnTo>
                <a:lnTo>
                  <a:pt x="38862" y="249978"/>
                </a:lnTo>
                <a:lnTo>
                  <a:pt x="48577" y="208312"/>
                </a:lnTo>
                <a:lnTo>
                  <a:pt x="51816" y="166623"/>
                </a:lnTo>
                <a:lnTo>
                  <a:pt x="51361" y="150359"/>
                </a:lnTo>
                <a:lnTo>
                  <a:pt x="44450" y="101955"/>
                </a:lnTo>
                <a:lnTo>
                  <a:pt x="32912" y="64113"/>
                </a:lnTo>
                <a:lnTo>
                  <a:pt x="9669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27426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2" y="0"/>
                </a:lnTo>
                <a:lnTo>
                  <a:pt x="37590" y="21784"/>
                </a:lnTo>
                <a:lnTo>
                  <a:pt x="6173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7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34" y="278114"/>
                </a:lnTo>
                <a:lnTo>
                  <a:pt x="34714" y="316257"/>
                </a:lnTo>
                <a:lnTo>
                  <a:pt x="22352" y="333247"/>
                </a:lnTo>
                <a:lnTo>
                  <a:pt x="0" y="333247"/>
                </a:lnTo>
                <a:lnTo>
                  <a:pt x="22669" y="291623"/>
                </a:lnTo>
                <a:lnTo>
                  <a:pt x="38862" y="249978"/>
                </a:lnTo>
                <a:lnTo>
                  <a:pt x="48577" y="208312"/>
                </a:lnTo>
                <a:lnTo>
                  <a:pt x="51816" y="166623"/>
                </a:lnTo>
                <a:lnTo>
                  <a:pt x="51361" y="150359"/>
                </a:lnTo>
                <a:lnTo>
                  <a:pt x="44450" y="101955"/>
                </a:lnTo>
                <a:lnTo>
                  <a:pt x="32912" y="64113"/>
                </a:lnTo>
                <a:lnTo>
                  <a:pt x="9669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41391" y="4907279"/>
            <a:ext cx="3718560" cy="589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2323" y="5009388"/>
            <a:ext cx="979931" cy="42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7154" y="5053329"/>
            <a:ext cx="890905" cy="333375"/>
          </a:xfrm>
          <a:custGeom>
            <a:avLst/>
            <a:gdLst/>
            <a:ahLst/>
            <a:cxnLst/>
            <a:rect l="l" t="t" r="r" b="b"/>
            <a:pathLst>
              <a:path w="890904" h="333375">
                <a:moveTo>
                  <a:pt x="422783" y="222885"/>
                </a:moveTo>
                <a:lnTo>
                  <a:pt x="387223" y="222885"/>
                </a:lnTo>
                <a:lnTo>
                  <a:pt x="387223" y="258445"/>
                </a:lnTo>
                <a:lnTo>
                  <a:pt x="404875" y="258445"/>
                </a:lnTo>
                <a:lnTo>
                  <a:pt x="404495" y="268986"/>
                </a:lnTo>
                <a:lnTo>
                  <a:pt x="402844" y="277114"/>
                </a:lnTo>
                <a:lnTo>
                  <a:pt x="399669" y="282702"/>
                </a:lnTo>
                <a:lnTo>
                  <a:pt x="396621" y="288290"/>
                </a:lnTo>
                <a:lnTo>
                  <a:pt x="391668" y="292481"/>
                </a:lnTo>
                <a:lnTo>
                  <a:pt x="385191" y="295402"/>
                </a:lnTo>
                <a:lnTo>
                  <a:pt x="393826" y="308737"/>
                </a:lnTo>
                <a:lnTo>
                  <a:pt x="421052" y="276161"/>
                </a:lnTo>
                <a:lnTo>
                  <a:pt x="422783" y="258445"/>
                </a:lnTo>
                <a:lnTo>
                  <a:pt x="422783" y="222885"/>
                </a:lnTo>
                <a:close/>
              </a:path>
              <a:path w="890904" h="333375">
                <a:moveTo>
                  <a:pt x="746125" y="4318"/>
                </a:moveTo>
                <a:lnTo>
                  <a:pt x="581151" y="4318"/>
                </a:lnTo>
                <a:lnTo>
                  <a:pt x="581151" y="258445"/>
                </a:lnTo>
                <a:lnTo>
                  <a:pt x="680720" y="258445"/>
                </a:lnTo>
                <a:lnTo>
                  <a:pt x="699698" y="257798"/>
                </a:lnTo>
                <a:lnTo>
                  <a:pt x="738631" y="247904"/>
                </a:lnTo>
                <a:lnTo>
                  <a:pt x="758317" y="229870"/>
                </a:lnTo>
                <a:lnTo>
                  <a:pt x="614806" y="229870"/>
                </a:lnTo>
                <a:lnTo>
                  <a:pt x="614806" y="141605"/>
                </a:lnTo>
                <a:lnTo>
                  <a:pt x="759542" y="141605"/>
                </a:lnTo>
                <a:lnTo>
                  <a:pt x="754358" y="135092"/>
                </a:lnTo>
                <a:lnTo>
                  <a:pt x="718214" y="116292"/>
                </a:lnTo>
                <a:lnTo>
                  <a:pt x="675513" y="112649"/>
                </a:lnTo>
                <a:lnTo>
                  <a:pt x="614806" y="112649"/>
                </a:lnTo>
                <a:lnTo>
                  <a:pt x="614806" y="34290"/>
                </a:lnTo>
                <a:lnTo>
                  <a:pt x="746125" y="34290"/>
                </a:lnTo>
                <a:lnTo>
                  <a:pt x="746125" y="4318"/>
                </a:lnTo>
                <a:close/>
              </a:path>
              <a:path w="890904" h="333375">
                <a:moveTo>
                  <a:pt x="759542" y="141605"/>
                </a:moveTo>
                <a:lnTo>
                  <a:pt x="659765" y="141605"/>
                </a:lnTo>
                <a:lnTo>
                  <a:pt x="675292" y="141819"/>
                </a:lnTo>
                <a:lnTo>
                  <a:pt x="688355" y="142462"/>
                </a:lnTo>
                <a:lnTo>
                  <a:pt x="728726" y="159131"/>
                </a:lnTo>
                <a:lnTo>
                  <a:pt x="736600" y="185547"/>
                </a:lnTo>
                <a:lnTo>
                  <a:pt x="735742" y="195907"/>
                </a:lnTo>
                <a:lnTo>
                  <a:pt x="705929" y="227107"/>
                </a:lnTo>
                <a:lnTo>
                  <a:pt x="682117" y="229870"/>
                </a:lnTo>
                <a:lnTo>
                  <a:pt x="758317" y="229870"/>
                </a:lnTo>
                <a:lnTo>
                  <a:pt x="772249" y="194113"/>
                </a:lnTo>
                <a:lnTo>
                  <a:pt x="772795" y="184658"/>
                </a:lnTo>
                <a:lnTo>
                  <a:pt x="772054" y="173206"/>
                </a:lnTo>
                <a:lnTo>
                  <a:pt x="769826" y="162480"/>
                </a:lnTo>
                <a:lnTo>
                  <a:pt x="766097" y="152493"/>
                </a:lnTo>
                <a:lnTo>
                  <a:pt x="760856" y="143256"/>
                </a:lnTo>
                <a:lnTo>
                  <a:pt x="759542" y="141605"/>
                </a:lnTo>
                <a:close/>
              </a:path>
              <a:path w="890904" h="333375">
                <a:moveTo>
                  <a:pt x="133858" y="4318"/>
                </a:moveTo>
                <a:lnTo>
                  <a:pt x="97663" y="4318"/>
                </a:lnTo>
                <a:lnTo>
                  <a:pt x="0" y="258445"/>
                </a:lnTo>
                <a:lnTo>
                  <a:pt x="35814" y="258445"/>
                </a:lnTo>
                <a:lnTo>
                  <a:pt x="63626" y="181483"/>
                </a:lnTo>
                <a:lnTo>
                  <a:pt x="206370" y="181483"/>
                </a:lnTo>
                <a:lnTo>
                  <a:pt x="195143" y="154051"/>
                </a:lnTo>
                <a:lnTo>
                  <a:pt x="73405" y="154051"/>
                </a:lnTo>
                <a:lnTo>
                  <a:pt x="101346" y="79502"/>
                </a:lnTo>
                <a:lnTo>
                  <a:pt x="105487" y="67456"/>
                </a:lnTo>
                <a:lnTo>
                  <a:pt x="109140" y="55340"/>
                </a:lnTo>
                <a:lnTo>
                  <a:pt x="112293" y="43176"/>
                </a:lnTo>
                <a:lnTo>
                  <a:pt x="114935" y="30988"/>
                </a:lnTo>
                <a:lnTo>
                  <a:pt x="144773" y="30988"/>
                </a:lnTo>
                <a:lnTo>
                  <a:pt x="133858" y="4318"/>
                </a:lnTo>
                <a:close/>
              </a:path>
              <a:path w="890904" h="333375">
                <a:moveTo>
                  <a:pt x="206370" y="181483"/>
                </a:moveTo>
                <a:lnTo>
                  <a:pt x="169925" y="181483"/>
                </a:lnTo>
                <a:lnTo>
                  <a:pt x="199644" y="258445"/>
                </a:lnTo>
                <a:lnTo>
                  <a:pt x="237871" y="258445"/>
                </a:lnTo>
                <a:lnTo>
                  <a:pt x="206370" y="181483"/>
                </a:lnTo>
                <a:close/>
              </a:path>
              <a:path w="890904" h="333375">
                <a:moveTo>
                  <a:pt x="144773" y="30988"/>
                </a:moveTo>
                <a:lnTo>
                  <a:pt x="114935" y="30988"/>
                </a:lnTo>
                <a:lnTo>
                  <a:pt x="118288" y="42009"/>
                </a:lnTo>
                <a:lnTo>
                  <a:pt x="122428" y="54483"/>
                </a:lnTo>
                <a:lnTo>
                  <a:pt x="127329" y="68385"/>
                </a:lnTo>
                <a:lnTo>
                  <a:pt x="132969" y="83693"/>
                </a:lnTo>
                <a:lnTo>
                  <a:pt x="159512" y="154051"/>
                </a:lnTo>
                <a:lnTo>
                  <a:pt x="195143" y="154051"/>
                </a:lnTo>
                <a:lnTo>
                  <a:pt x="144773" y="30988"/>
                </a:lnTo>
                <a:close/>
              </a:path>
              <a:path w="890904" h="333375">
                <a:moveTo>
                  <a:pt x="829310" y="0"/>
                </a:moveTo>
                <a:lnTo>
                  <a:pt x="806958" y="0"/>
                </a:lnTo>
                <a:lnTo>
                  <a:pt x="816627" y="16885"/>
                </a:lnTo>
                <a:lnTo>
                  <a:pt x="824499" y="31162"/>
                </a:lnTo>
                <a:lnTo>
                  <a:pt x="844232" y="76438"/>
                </a:lnTo>
                <a:lnTo>
                  <a:pt x="854541" y="118028"/>
                </a:lnTo>
                <a:lnTo>
                  <a:pt x="858774" y="166624"/>
                </a:lnTo>
                <a:lnTo>
                  <a:pt x="855535" y="208321"/>
                </a:lnTo>
                <a:lnTo>
                  <a:pt x="845820" y="249983"/>
                </a:lnTo>
                <a:lnTo>
                  <a:pt x="829627" y="291621"/>
                </a:lnTo>
                <a:lnTo>
                  <a:pt x="806958" y="333248"/>
                </a:lnTo>
                <a:lnTo>
                  <a:pt x="829310" y="333248"/>
                </a:lnTo>
                <a:lnTo>
                  <a:pt x="853043" y="297846"/>
                </a:lnTo>
                <a:lnTo>
                  <a:pt x="872871" y="256921"/>
                </a:lnTo>
                <a:lnTo>
                  <a:pt x="886301" y="212455"/>
                </a:lnTo>
                <a:lnTo>
                  <a:pt x="890777" y="166370"/>
                </a:lnTo>
                <a:lnTo>
                  <a:pt x="889944" y="145990"/>
                </a:lnTo>
                <a:lnTo>
                  <a:pt x="883277" y="106469"/>
                </a:lnTo>
                <a:lnTo>
                  <a:pt x="868582" y="65472"/>
                </a:lnTo>
                <a:lnTo>
                  <a:pt x="844528" y="21760"/>
                </a:lnTo>
                <a:lnTo>
                  <a:pt x="829310" y="0"/>
                </a:lnTo>
                <a:close/>
              </a:path>
              <a:path w="890904" h="333375">
                <a:moveTo>
                  <a:pt x="280670" y="0"/>
                </a:moveTo>
                <a:lnTo>
                  <a:pt x="258318" y="0"/>
                </a:lnTo>
                <a:lnTo>
                  <a:pt x="267987" y="16885"/>
                </a:lnTo>
                <a:lnTo>
                  <a:pt x="275859" y="31162"/>
                </a:lnTo>
                <a:lnTo>
                  <a:pt x="295592" y="76438"/>
                </a:lnTo>
                <a:lnTo>
                  <a:pt x="305901" y="118028"/>
                </a:lnTo>
                <a:lnTo>
                  <a:pt x="310134" y="166624"/>
                </a:lnTo>
                <a:lnTo>
                  <a:pt x="306895" y="208321"/>
                </a:lnTo>
                <a:lnTo>
                  <a:pt x="297179" y="249983"/>
                </a:lnTo>
                <a:lnTo>
                  <a:pt x="280987" y="291621"/>
                </a:lnTo>
                <a:lnTo>
                  <a:pt x="258318" y="333248"/>
                </a:lnTo>
                <a:lnTo>
                  <a:pt x="280670" y="333248"/>
                </a:lnTo>
                <a:lnTo>
                  <a:pt x="304403" y="297846"/>
                </a:lnTo>
                <a:lnTo>
                  <a:pt x="324230" y="256921"/>
                </a:lnTo>
                <a:lnTo>
                  <a:pt x="337661" y="212455"/>
                </a:lnTo>
                <a:lnTo>
                  <a:pt x="342138" y="166370"/>
                </a:lnTo>
                <a:lnTo>
                  <a:pt x="341304" y="145990"/>
                </a:lnTo>
                <a:lnTo>
                  <a:pt x="334637" y="106469"/>
                </a:lnTo>
                <a:lnTo>
                  <a:pt x="319942" y="65472"/>
                </a:lnTo>
                <a:lnTo>
                  <a:pt x="295888" y="21760"/>
                </a:lnTo>
                <a:lnTo>
                  <a:pt x="280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32345" y="5276215"/>
            <a:ext cx="38100" cy="86360"/>
          </a:xfrm>
          <a:custGeom>
            <a:avLst/>
            <a:gdLst/>
            <a:ahLst/>
            <a:cxnLst/>
            <a:rect l="l" t="t" r="r" b="b"/>
            <a:pathLst>
              <a:path w="38100" h="86360">
                <a:moveTo>
                  <a:pt x="2031" y="0"/>
                </a:moveTo>
                <a:lnTo>
                  <a:pt x="37592" y="0"/>
                </a:lnTo>
                <a:lnTo>
                  <a:pt x="37592" y="35560"/>
                </a:lnTo>
                <a:lnTo>
                  <a:pt x="26656" y="72921"/>
                </a:lnTo>
                <a:lnTo>
                  <a:pt x="8635" y="85852"/>
                </a:lnTo>
                <a:lnTo>
                  <a:pt x="0" y="72517"/>
                </a:lnTo>
                <a:lnTo>
                  <a:pt x="6476" y="69596"/>
                </a:lnTo>
                <a:lnTo>
                  <a:pt x="11429" y="65405"/>
                </a:lnTo>
                <a:lnTo>
                  <a:pt x="14477" y="59817"/>
                </a:lnTo>
                <a:lnTo>
                  <a:pt x="17652" y="54229"/>
                </a:lnTo>
                <a:lnTo>
                  <a:pt x="19303" y="46101"/>
                </a:lnTo>
                <a:lnTo>
                  <a:pt x="19684" y="35560"/>
                </a:lnTo>
                <a:lnTo>
                  <a:pt x="2031" y="35560"/>
                </a:lnTo>
                <a:lnTo>
                  <a:pt x="203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52818" y="5185790"/>
            <a:ext cx="140081" cy="1065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11417" y="5075173"/>
            <a:ext cx="104394" cy="1413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8306" y="5057647"/>
            <a:ext cx="191770" cy="254635"/>
          </a:xfrm>
          <a:custGeom>
            <a:avLst/>
            <a:gdLst/>
            <a:ahLst/>
            <a:cxnLst/>
            <a:rect l="l" t="t" r="r" b="b"/>
            <a:pathLst>
              <a:path w="191770" h="254635">
                <a:moveTo>
                  <a:pt x="0" y="0"/>
                </a:moveTo>
                <a:lnTo>
                  <a:pt x="164973" y="0"/>
                </a:lnTo>
                <a:lnTo>
                  <a:pt x="164973" y="29971"/>
                </a:lnTo>
                <a:lnTo>
                  <a:pt x="33654" y="29971"/>
                </a:lnTo>
                <a:lnTo>
                  <a:pt x="33654" y="108331"/>
                </a:lnTo>
                <a:lnTo>
                  <a:pt x="94361" y="108331"/>
                </a:lnTo>
                <a:lnTo>
                  <a:pt x="110341" y="108735"/>
                </a:lnTo>
                <a:lnTo>
                  <a:pt x="157255" y="118685"/>
                </a:lnTo>
                <a:lnTo>
                  <a:pt x="184945" y="148175"/>
                </a:lnTo>
                <a:lnTo>
                  <a:pt x="191643" y="180339"/>
                </a:lnTo>
                <a:lnTo>
                  <a:pt x="191097" y="189795"/>
                </a:lnTo>
                <a:lnTo>
                  <a:pt x="172339" y="231505"/>
                </a:lnTo>
                <a:lnTo>
                  <a:pt x="134524" y="251523"/>
                </a:lnTo>
                <a:lnTo>
                  <a:pt x="99568" y="254126"/>
                </a:lnTo>
                <a:lnTo>
                  <a:pt x="0" y="25412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7154" y="5057647"/>
            <a:ext cx="238125" cy="254635"/>
          </a:xfrm>
          <a:custGeom>
            <a:avLst/>
            <a:gdLst/>
            <a:ahLst/>
            <a:cxnLst/>
            <a:rect l="l" t="t" r="r" b="b"/>
            <a:pathLst>
              <a:path w="238125" h="254635">
                <a:moveTo>
                  <a:pt x="97663" y="0"/>
                </a:moveTo>
                <a:lnTo>
                  <a:pt x="133858" y="0"/>
                </a:lnTo>
                <a:lnTo>
                  <a:pt x="237871" y="254126"/>
                </a:lnTo>
                <a:lnTo>
                  <a:pt x="199644" y="254126"/>
                </a:lnTo>
                <a:lnTo>
                  <a:pt x="169925" y="177164"/>
                </a:lnTo>
                <a:lnTo>
                  <a:pt x="63626" y="177164"/>
                </a:lnTo>
                <a:lnTo>
                  <a:pt x="35814" y="254126"/>
                </a:lnTo>
                <a:lnTo>
                  <a:pt x="0" y="254126"/>
                </a:lnTo>
                <a:lnTo>
                  <a:pt x="97663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4113" y="5053329"/>
            <a:ext cx="83820" cy="333375"/>
          </a:xfrm>
          <a:custGeom>
            <a:avLst/>
            <a:gdLst/>
            <a:ahLst/>
            <a:cxnLst/>
            <a:rect l="l" t="t" r="r" b="b"/>
            <a:pathLst>
              <a:path w="83820" h="333375">
                <a:moveTo>
                  <a:pt x="0" y="0"/>
                </a:moveTo>
                <a:lnTo>
                  <a:pt x="22351" y="0"/>
                </a:lnTo>
                <a:lnTo>
                  <a:pt x="37570" y="21760"/>
                </a:lnTo>
                <a:lnTo>
                  <a:pt x="61624" y="65472"/>
                </a:lnTo>
                <a:lnTo>
                  <a:pt x="76319" y="106469"/>
                </a:lnTo>
                <a:lnTo>
                  <a:pt x="82986" y="145990"/>
                </a:lnTo>
                <a:lnTo>
                  <a:pt x="83819" y="166370"/>
                </a:lnTo>
                <a:lnTo>
                  <a:pt x="82700" y="189609"/>
                </a:lnTo>
                <a:lnTo>
                  <a:pt x="73747" y="234896"/>
                </a:lnTo>
                <a:lnTo>
                  <a:pt x="56481" y="278062"/>
                </a:lnTo>
                <a:lnTo>
                  <a:pt x="34712" y="316249"/>
                </a:lnTo>
                <a:lnTo>
                  <a:pt x="22351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1" y="249983"/>
                </a:lnTo>
                <a:lnTo>
                  <a:pt x="48577" y="208321"/>
                </a:lnTo>
                <a:lnTo>
                  <a:pt x="51815" y="166624"/>
                </a:lnTo>
                <a:lnTo>
                  <a:pt x="51341" y="150362"/>
                </a:lnTo>
                <a:lnTo>
                  <a:pt x="44322" y="101981"/>
                </a:lnTo>
                <a:lnTo>
                  <a:pt x="32892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05472" y="5053329"/>
            <a:ext cx="83820" cy="333375"/>
          </a:xfrm>
          <a:custGeom>
            <a:avLst/>
            <a:gdLst/>
            <a:ahLst/>
            <a:cxnLst/>
            <a:rect l="l" t="t" r="r" b="b"/>
            <a:pathLst>
              <a:path w="83820" h="333375">
                <a:moveTo>
                  <a:pt x="0" y="0"/>
                </a:moveTo>
                <a:lnTo>
                  <a:pt x="22351" y="0"/>
                </a:lnTo>
                <a:lnTo>
                  <a:pt x="37570" y="21760"/>
                </a:lnTo>
                <a:lnTo>
                  <a:pt x="61624" y="65472"/>
                </a:lnTo>
                <a:lnTo>
                  <a:pt x="76319" y="106469"/>
                </a:lnTo>
                <a:lnTo>
                  <a:pt x="82986" y="145990"/>
                </a:lnTo>
                <a:lnTo>
                  <a:pt x="83820" y="166370"/>
                </a:lnTo>
                <a:lnTo>
                  <a:pt x="82700" y="189609"/>
                </a:lnTo>
                <a:lnTo>
                  <a:pt x="73747" y="234896"/>
                </a:lnTo>
                <a:lnTo>
                  <a:pt x="56481" y="278062"/>
                </a:lnTo>
                <a:lnTo>
                  <a:pt x="34712" y="316249"/>
                </a:lnTo>
                <a:lnTo>
                  <a:pt x="22351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1" y="249983"/>
                </a:lnTo>
                <a:lnTo>
                  <a:pt x="48577" y="208321"/>
                </a:lnTo>
                <a:lnTo>
                  <a:pt x="51816" y="166624"/>
                </a:lnTo>
                <a:lnTo>
                  <a:pt x="51341" y="150362"/>
                </a:lnTo>
                <a:lnTo>
                  <a:pt x="44323" y="101981"/>
                </a:lnTo>
                <a:lnTo>
                  <a:pt x="32893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1391" y="5693664"/>
            <a:ext cx="3790188" cy="5882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89191" y="5794247"/>
            <a:ext cx="906780" cy="4221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33642" y="5839117"/>
            <a:ext cx="818515" cy="333375"/>
          </a:xfrm>
          <a:custGeom>
            <a:avLst/>
            <a:gdLst/>
            <a:ahLst/>
            <a:cxnLst/>
            <a:rect l="l" t="t" r="r" b="b"/>
            <a:pathLst>
              <a:path w="818515" h="333375">
                <a:moveTo>
                  <a:pt x="350138" y="222973"/>
                </a:moveTo>
                <a:lnTo>
                  <a:pt x="314578" y="222973"/>
                </a:lnTo>
                <a:lnTo>
                  <a:pt x="314578" y="258521"/>
                </a:lnTo>
                <a:lnTo>
                  <a:pt x="332231" y="258521"/>
                </a:lnTo>
                <a:lnTo>
                  <a:pt x="331850" y="269036"/>
                </a:lnTo>
                <a:lnTo>
                  <a:pt x="330200" y="277101"/>
                </a:lnTo>
                <a:lnTo>
                  <a:pt x="323850" y="288315"/>
                </a:lnTo>
                <a:lnTo>
                  <a:pt x="319024" y="292557"/>
                </a:lnTo>
                <a:lnTo>
                  <a:pt x="312419" y="295452"/>
                </a:lnTo>
                <a:lnTo>
                  <a:pt x="321182" y="308800"/>
                </a:lnTo>
                <a:lnTo>
                  <a:pt x="348360" y="276224"/>
                </a:lnTo>
                <a:lnTo>
                  <a:pt x="350138" y="258521"/>
                </a:lnTo>
                <a:lnTo>
                  <a:pt x="350138" y="222973"/>
                </a:lnTo>
                <a:close/>
              </a:path>
              <a:path w="818515" h="333375">
                <a:moveTo>
                  <a:pt x="673353" y="4343"/>
                </a:moveTo>
                <a:lnTo>
                  <a:pt x="508507" y="4343"/>
                </a:lnTo>
                <a:lnTo>
                  <a:pt x="508507" y="258521"/>
                </a:lnTo>
                <a:lnTo>
                  <a:pt x="608076" y="258521"/>
                </a:lnTo>
                <a:lnTo>
                  <a:pt x="627054" y="257859"/>
                </a:lnTo>
                <a:lnTo>
                  <a:pt x="665987" y="247942"/>
                </a:lnTo>
                <a:lnTo>
                  <a:pt x="685655" y="229908"/>
                </a:lnTo>
                <a:lnTo>
                  <a:pt x="542162" y="229908"/>
                </a:lnTo>
                <a:lnTo>
                  <a:pt x="542162" y="141655"/>
                </a:lnTo>
                <a:lnTo>
                  <a:pt x="686900" y="141655"/>
                </a:lnTo>
                <a:lnTo>
                  <a:pt x="681714" y="135129"/>
                </a:lnTo>
                <a:lnTo>
                  <a:pt x="645552" y="116310"/>
                </a:lnTo>
                <a:lnTo>
                  <a:pt x="602868" y="112699"/>
                </a:lnTo>
                <a:lnTo>
                  <a:pt x="542162" y="112699"/>
                </a:lnTo>
                <a:lnTo>
                  <a:pt x="542162" y="34328"/>
                </a:lnTo>
                <a:lnTo>
                  <a:pt x="673353" y="34328"/>
                </a:lnTo>
                <a:lnTo>
                  <a:pt x="673353" y="4343"/>
                </a:lnTo>
                <a:close/>
              </a:path>
              <a:path w="818515" h="333375">
                <a:moveTo>
                  <a:pt x="686900" y="141655"/>
                </a:moveTo>
                <a:lnTo>
                  <a:pt x="587121" y="141655"/>
                </a:lnTo>
                <a:lnTo>
                  <a:pt x="602593" y="141872"/>
                </a:lnTo>
                <a:lnTo>
                  <a:pt x="615648" y="142522"/>
                </a:lnTo>
                <a:lnTo>
                  <a:pt x="656081" y="159169"/>
                </a:lnTo>
                <a:lnTo>
                  <a:pt x="663828" y="185521"/>
                </a:lnTo>
                <a:lnTo>
                  <a:pt x="662991" y="195925"/>
                </a:lnTo>
                <a:lnTo>
                  <a:pt x="633285" y="227136"/>
                </a:lnTo>
                <a:lnTo>
                  <a:pt x="609473" y="229908"/>
                </a:lnTo>
                <a:lnTo>
                  <a:pt x="685655" y="229908"/>
                </a:lnTo>
                <a:lnTo>
                  <a:pt x="699605" y="194123"/>
                </a:lnTo>
                <a:lnTo>
                  <a:pt x="700151" y="184657"/>
                </a:lnTo>
                <a:lnTo>
                  <a:pt x="699392" y="173230"/>
                </a:lnTo>
                <a:lnTo>
                  <a:pt x="697134" y="162529"/>
                </a:lnTo>
                <a:lnTo>
                  <a:pt x="693400" y="152555"/>
                </a:lnTo>
                <a:lnTo>
                  <a:pt x="688212" y="143306"/>
                </a:lnTo>
                <a:lnTo>
                  <a:pt x="686900" y="141655"/>
                </a:lnTo>
                <a:close/>
              </a:path>
              <a:path w="818515" h="333375">
                <a:moveTo>
                  <a:pt x="164337" y="4343"/>
                </a:moveTo>
                <a:lnTo>
                  <a:pt x="0" y="4343"/>
                </a:lnTo>
                <a:lnTo>
                  <a:pt x="0" y="258521"/>
                </a:lnTo>
                <a:lnTo>
                  <a:pt x="33654" y="258521"/>
                </a:lnTo>
                <a:lnTo>
                  <a:pt x="33654" y="34328"/>
                </a:lnTo>
                <a:lnTo>
                  <a:pt x="164337" y="34328"/>
                </a:lnTo>
                <a:lnTo>
                  <a:pt x="164337" y="4343"/>
                </a:lnTo>
                <a:close/>
              </a:path>
              <a:path w="818515" h="333375">
                <a:moveTo>
                  <a:pt x="756665" y="0"/>
                </a:moveTo>
                <a:lnTo>
                  <a:pt x="734186" y="0"/>
                </a:lnTo>
                <a:lnTo>
                  <a:pt x="743874" y="16909"/>
                </a:lnTo>
                <a:lnTo>
                  <a:pt x="751776" y="31215"/>
                </a:lnTo>
                <a:lnTo>
                  <a:pt x="771572" y="76468"/>
                </a:lnTo>
                <a:lnTo>
                  <a:pt x="781897" y="118026"/>
                </a:lnTo>
                <a:lnTo>
                  <a:pt x="786129" y="166623"/>
                </a:lnTo>
                <a:lnTo>
                  <a:pt x="782889" y="208312"/>
                </a:lnTo>
                <a:lnTo>
                  <a:pt x="773160" y="249978"/>
                </a:lnTo>
                <a:lnTo>
                  <a:pt x="756929" y="291623"/>
                </a:lnTo>
                <a:lnTo>
                  <a:pt x="734186" y="333247"/>
                </a:lnTo>
                <a:lnTo>
                  <a:pt x="756665" y="333247"/>
                </a:lnTo>
                <a:lnTo>
                  <a:pt x="780351" y="297880"/>
                </a:lnTo>
                <a:lnTo>
                  <a:pt x="800226" y="256959"/>
                </a:lnTo>
                <a:lnTo>
                  <a:pt x="813657" y="212483"/>
                </a:lnTo>
                <a:lnTo>
                  <a:pt x="818133" y="166446"/>
                </a:lnTo>
                <a:lnTo>
                  <a:pt x="817300" y="146031"/>
                </a:lnTo>
                <a:lnTo>
                  <a:pt x="810633" y="106502"/>
                </a:lnTo>
                <a:lnTo>
                  <a:pt x="795938" y="65476"/>
                </a:lnTo>
                <a:lnTo>
                  <a:pt x="771884" y="21784"/>
                </a:lnTo>
                <a:lnTo>
                  <a:pt x="756665" y="0"/>
                </a:lnTo>
                <a:close/>
              </a:path>
              <a:path w="818515" h="333375">
                <a:moveTo>
                  <a:pt x="208025" y="0"/>
                </a:moveTo>
                <a:lnTo>
                  <a:pt x="185547" y="0"/>
                </a:lnTo>
                <a:lnTo>
                  <a:pt x="195234" y="16909"/>
                </a:lnTo>
                <a:lnTo>
                  <a:pt x="203136" y="31215"/>
                </a:lnTo>
                <a:lnTo>
                  <a:pt x="222932" y="76468"/>
                </a:lnTo>
                <a:lnTo>
                  <a:pt x="233257" y="118026"/>
                </a:lnTo>
                <a:lnTo>
                  <a:pt x="237489" y="166623"/>
                </a:lnTo>
                <a:lnTo>
                  <a:pt x="234249" y="208312"/>
                </a:lnTo>
                <a:lnTo>
                  <a:pt x="224520" y="249978"/>
                </a:lnTo>
                <a:lnTo>
                  <a:pt x="208289" y="291623"/>
                </a:lnTo>
                <a:lnTo>
                  <a:pt x="185547" y="333247"/>
                </a:lnTo>
                <a:lnTo>
                  <a:pt x="208025" y="333247"/>
                </a:lnTo>
                <a:lnTo>
                  <a:pt x="231711" y="297880"/>
                </a:lnTo>
                <a:lnTo>
                  <a:pt x="251586" y="256959"/>
                </a:lnTo>
                <a:lnTo>
                  <a:pt x="265017" y="212483"/>
                </a:lnTo>
                <a:lnTo>
                  <a:pt x="269493" y="166446"/>
                </a:lnTo>
                <a:lnTo>
                  <a:pt x="268660" y="146031"/>
                </a:lnTo>
                <a:lnTo>
                  <a:pt x="261993" y="106502"/>
                </a:lnTo>
                <a:lnTo>
                  <a:pt x="247298" y="65476"/>
                </a:lnTo>
                <a:lnTo>
                  <a:pt x="223244" y="21784"/>
                </a:lnTo>
                <a:lnTo>
                  <a:pt x="20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46061" y="6062090"/>
            <a:ext cx="38100" cy="86360"/>
          </a:xfrm>
          <a:custGeom>
            <a:avLst/>
            <a:gdLst/>
            <a:ahLst/>
            <a:cxnLst/>
            <a:rect l="l" t="t" r="r" b="b"/>
            <a:pathLst>
              <a:path w="38100" h="86360">
                <a:moveTo>
                  <a:pt x="2159" y="0"/>
                </a:moveTo>
                <a:lnTo>
                  <a:pt x="37719" y="0"/>
                </a:lnTo>
                <a:lnTo>
                  <a:pt x="37719" y="35547"/>
                </a:lnTo>
                <a:lnTo>
                  <a:pt x="26729" y="72869"/>
                </a:lnTo>
                <a:lnTo>
                  <a:pt x="8763" y="85826"/>
                </a:lnTo>
                <a:lnTo>
                  <a:pt x="0" y="72478"/>
                </a:lnTo>
                <a:lnTo>
                  <a:pt x="6604" y="69583"/>
                </a:lnTo>
                <a:lnTo>
                  <a:pt x="11430" y="65341"/>
                </a:lnTo>
                <a:lnTo>
                  <a:pt x="14605" y="59728"/>
                </a:lnTo>
                <a:lnTo>
                  <a:pt x="17780" y="54127"/>
                </a:lnTo>
                <a:lnTo>
                  <a:pt x="19431" y="46062"/>
                </a:lnTo>
                <a:lnTo>
                  <a:pt x="19812" y="35547"/>
                </a:lnTo>
                <a:lnTo>
                  <a:pt x="2159" y="35547"/>
                </a:lnTo>
                <a:lnTo>
                  <a:pt x="215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66660" y="5971628"/>
            <a:ext cx="139954" cy="1065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42150" y="5843460"/>
            <a:ext cx="191770" cy="254635"/>
          </a:xfrm>
          <a:custGeom>
            <a:avLst/>
            <a:gdLst/>
            <a:ahLst/>
            <a:cxnLst/>
            <a:rect l="l" t="t" r="r" b="b"/>
            <a:pathLst>
              <a:path w="191770" h="254635">
                <a:moveTo>
                  <a:pt x="0" y="0"/>
                </a:moveTo>
                <a:lnTo>
                  <a:pt x="164846" y="0"/>
                </a:lnTo>
                <a:lnTo>
                  <a:pt x="164846" y="29984"/>
                </a:lnTo>
                <a:lnTo>
                  <a:pt x="33654" y="29984"/>
                </a:lnTo>
                <a:lnTo>
                  <a:pt x="33654" y="108356"/>
                </a:lnTo>
                <a:lnTo>
                  <a:pt x="94360" y="108356"/>
                </a:lnTo>
                <a:lnTo>
                  <a:pt x="110287" y="108758"/>
                </a:lnTo>
                <a:lnTo>
                  <a:pt x="157255" y="118689"/>
                </a:lnTo>
                <a:lnTo>
                  <a:pt x="184892" y="148212"/>
                </a:lnTo>
                <a:lnTo>
                  <a:pt x="191643" y="180314"/>
                </a:lnTo>
                <a:lnTo>
                  <a:pt x="191097" y="189779"/>
                </a:lnTo>
                <a:lnTo>
                  <a:pt x="172339" y="231484"/>
                </a:lnTo>
                <a:lnTo>
                  <a:pt x="134524" y="251531"/>
                </a:lnTo>
                <a:lnTo>
                  <a:pt x="99568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3642" y="5843460"/>
            <a:ext cx="164465" cy="254635"/>
          </a:xfrm>
          <a:custGeom>
            <a:avLst/>
            <a:gdLst/>
            <a:ahLst/>
            <a:cxnLst/>
            <a:rect l="l" t="t" r="r" b="b"/>
            <a:pathLst>
              <a:path w="164465" h="254635">
                <a:moveTo>
                  <a:pt x="0" y="0"/>
                </a:moveTo>
                <a:lnTo>
                  <a:pt x="164337" y="0"/>
                </a:lnTo>
                <a:lnTo>
                  <a:pt x="164337" y="29984"/>
                </a:lnTo>
                <a:lnTo>
                  <a:pt x="33654" y="29984"/>
                </a:lnTo>
                <a:lnTo>
                  <a:pt x="33654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7829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4" h="333375">
                <a:moveTo>
                  <a:pt x="0" y="0"/>
                </a:moveTo>
                <a:lnTo>
                  <a:pt x="22478" y="0"/>
                </a:lnTo>
                <a:lnTo>
                  <a:pt x="37697" y="21784"/>
                </a:lnTo>
                <a:lnTo>
                  <a:pt x="6175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7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90" y="278114"/>
                </a:lnTo>
                <a:lnTo>
                  <a:pt x="34786" y="316257"/>
                </a:lnTo>
                <a:lnTo>
                  <a:pt x="22478" y="333247"/>
                </a:lnTo>
                <a:lnTo>
                  <a:pt x="0" y="333247"/>
                </a:lnTo>
                <a:lnTo>
                  <a:pt x="22742" y="291623"/>
                </a:lnTo>
                <a:lnTo>
                  <a:pt x="38973" y="249978"/>
                </a:lnTo>
                <a:lnTo>
                  <a:pt x="48702" y="208312"/>
                </a:lnTo>
                <a:lnTo>
                  <a:pt x="51943" y="166623"/>
                </a:lnTo>
                <a:lnTo>
                  <a:pt x="51468" y="150359"/>
                </a:lnTo>
                <a:lnTo>
                  <a:pt x="44450" y="101955"/>
                </a:lnTo>
                <a:lnTo>
                  <a:pt x="32966" y="64113"/>
                </a:lnTo>
                <a:lnTo>
                  <a:pt x="9687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19189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4" h="333375">
                <a:moveTo>
                  <a:pt x="0" y="0"/>
                </a:moveTo>
                <a:lnTo>
                  <a:pt x="22478" y="0"/>
                </a:lnTo>
                <a:lnTo>
                  <a:pt x="37697" y="21784"/>
                </a:lnTo>
                <a:lnTo>
                  <a:pt x="6175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6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90" y="278114"/>
                </a:lnTo>
                <a:lnTo>
                  <a:pt x="34786" y="316257"/>
                </a:lnTo>
                <a:lnTo>
                  <a:pt x="22478" y="333247"/>
                </a:lnTo>
                <a:lnTo>
                  <a:pt x="0" y="333247"/>
                </a:lnTo>
                <a:lnTo>
                  <a:pt x="22742" y="291623"/>
                </a:lnTo>
                <a:lnTo>
                  <a:pt x="38973" y="249978"/>
                </a:lnTo>
                <a:lnTo>
                  <a:pt x="48702" y="208312"/>
                </a:lnTo>
                <a:lnTo>
                  <a:pt x="51942" y="166623"/>
                </a:lnTo>
                <a:lnTo>
                  <a:pt x="51468" y="150359"/>
                </a:lnTo>
                <a:lnTo>
                  <a:pt x="44450" y="101955"/>
                </a:lnTo>
                <a:lnTo>
                  <a:pt x="32966" y="64113"/>
                </a:lnTo>
                <a:lnTo>
                  <a:pt x="9687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074" y="80919"/>
            <a:ext cx="910436" cy="10117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58436" y="2621458"/>
            <a:ext cx="2021575" cy="10260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8858" y="2590724"/>
            <a:ext cx="1297723" cy="1076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39835" y="2640676"/>
            <a:ext cx="1274445" cy="766445"/>
          </a:xfrm>
          <a:custGeom>
            <a:avLst/>
            <a:gdLst/>
            <a:ahLst/>
            <a:cxnLst/>
            <a:rect l="l" t="t" r="r" b="b"/>
            <a:pathLst>
              <a:path w="1274445" h="766445">
                <a:moveTo>
                  <a:pt x="1229215" y="0"/>
                </a:moveTo>
                <a:lnTo>
                  <a:pt x="45072" y="0"/>
                </a:lnTo>
                <a:lnTo>
                  <a:pt x="5304" y="22236"/>
                </a:lnTo>
                <a:lnTo>
                  <a:pt x="0" y="37458"/>
                </a:lnTo>
                <a:lnTo>
                  <a:pt x="0" y="728520"/>
                </a:lnTo>
                <a:lnTo>
                  <a:pt x="27512" y="763635"/>
                </a:lnTo>
                <a:lnTo>
                  <a:pt x="1229215" y="765952"/>
                </a:lnTo>
                <a:lnTo>
                  <a:pt x="1246807" y="763635"/>
                </a:lnTo>
                <a:lnTo>
                  <a:pt x="1259373" y="755680"/>
                </a:lnTo>
                <a:lnTo>
                  <a:pt x="1269029" y="743755"/>
                </a:lnTo>
                <a:lnTo>
                  <a:pt x="1273990" y="728520"/>
                </a:lnTo>
                <a:lnTo>
                  <a:pt x="1273989" y="37458"/>
                </a:lnTo>
                <a:lnTo>
                  <a:pt x="1269029" y="22236"/>
                </a:lnTo>
                <a:lnTo>
                  <a:pt x="1259373" y="12640"/>
                </a:lnTo>
                <a:lnTo>
                  <a:pt x="1246807" y="5294"/>
                </a:lnTo>
                <a:lnTo>
                  <a:pt x="1229215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80426" y="2608578"/>
            <a:ext cx="160020" cy="997585"/>
          </a:xfrm>
          <a:custGeom>
            <a:avLst/>
            <a:gdLst/>
            <a:ahLst/>
            <a:cxnLst/>
            <a:rect l="l" t="t" r="r" b="b"/>
            <a:pathLst>
              <a:path w="160019" h="997585">
                <a:moveTo>
                  <a:pt x="0" y="0"/>
                </a:moveTo>
                <a:lnTo>
                  <a:pt x="0" y="997153"/>
                </a:lnTo>
                <a:lnTo>
                  <a:pt x="159409" y="760617"/>
                </a:lnTo>
                <a:lnTo>
                  <a:pt x="159409" y="6955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80426" y="2608578"/>
            <a:ext cx="160020" cy="997585"/>
          </a:xfrm>
          <a:custGeom>
            <a:avLst/>
            <a:gdLst/>
            <a:ahLst/>
            <a:cxnLst/>
            <a:rect l="l" t="t" r="r" b="b"/>
            <a:pathLst>
              <a:path w="160019" h="997585">
                <a:moveTo>
                  <a:pt x="0" y="0"/>
                </a:moveTo>
                <a:lnTo>
                  <a:pt x="0" y="997153"/>
                </a:lnTo>
                <a:lnTo>
                  <a:pt x="159409" y="760617"/>
                </a:lnTo>
                <a:lnTo>
                  <a:pt x="159409" y="695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47700" y="3406628"/>
            <a:ext cx="1461135" cy="251460"/>
          </a:xfrm>
          <a:custGeom>
            <a:avLst/>
            <a:gdLst/>
            <a:ahLst/>
            <a:cxnLst/>
            <a:rect l="l" t="t" r="r" b="b"/>
            <a:pathLst>
              <a:path w="1461135" h="251460">
                <a:moveTo>
                  <a:pt x="1321350" y="0"/>
                </a:moveTo>
                <a:lnTo>
                  <a:pt x="137207" y="0"/>
                </a:lnTo>
                <a:lnTo>
                  <a:pt x="0" y="251114"/>
                </a:lnTo>
                <a:lnTo>
                  <a:pt x="1460898" y="251114"/>
                </a:lnTo>
                <a:lnTo>
                  <a:pt x="132135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7700" y="3406628"/>
            <a:ext cx="1461135" cy="251460"/>
          </a:xfrm>
          <a:custGeom>
            <a:avLst/>
            <a:gdLst/>
            <a:ahLst/>
            <a:cxnLst/>
            <a:rect l="l" t="t" r="r" b="b"/>
            <a:pathLst>
              <a:path w="1461135" h="251460">
                <a:moveTo>
                  <a:pt x="137207" y="0"/>
                </a:moveTo>
                <a:lnTo>
                  <a:pt x="0" y="251114"/>
                </a:lnTo>
                <a:lnTo>
                  <a:pt x="1460898" y="251114"/>
                </a:lnTo>
                <a:lnTo>
                  <a:pt x="1321350" y="0"/>
                </a:lnTo>
                <a:lnTo>
                  <a:pt x="13720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47700" y="2555899"/>
            <a:ext cx="1461135" cy="85090"/>
          </a:xfrm>
          <a:custGeom>
            <a:avLst/>
            <a:gdLst/>
            <a:ahLst/>
            <a:cxnLst/>
            <a:rect l="l" t="t" r="r" b="b"/>
            <a:pathLst>
              <a:path w="1461135" h="85089">
                <a:moveTo>
                  <a:pt x="1460898" y="0"/>
                </a:moveTo>
                <a:lnTo>
                  <a:pt x="0" y="0"/>
                </a:lnTo>
                <a:lnTo>
                  <a:pt x="137207" y="84777"/>
                </a:lnTo>
                <a:lnTo>
                  <a:pt x="1321350" y="84777"/>
                </a:lnTo>
                <a:lnTo>
                  <a:pt x="1460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47700" y="2555899"/>
            <a:ext cx="1461135" cy="85090"/>
          </a:xfrm>
          <a:custGeom>
            <a:avLst/>
            <a:gdLst/>
            <a:ahLst/>
            <a:cxnLst/>
            <a:rect l="l" t="t" r="r" b="b"/>
            <a:pathLst>
              <a:path w="1461135" h="85089">
                <a:moveTo>
                  <a:pt x="0" y="0"/>
                </a:moveTo>
                <a:lnTo>
                  <a:pt x="137207" y="84777"/>
                </a:lnTo>
                <a:lnTo>
                  <a:pt x="1321350" y="84777"/>
                </a:lnTo>
                <a:lnTo>
                  <a:pt x="146089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80426" y="2608578"/>
            <a:ext cx="160020" cy="69850"/>
          </a:xfrm>
          <a:custGeom>
            <a:avLst/>
            <a:gdLst/>
            <a:ahLst/>
            <a:cxnLst/>
            <a:rect l="l" t="t" r="r" b="b"/>
            <a:pathLst>
              <a:path w="160019" h="69850">
                <a:moveTo>
                  <a:pt x="0" y="0"/>
                </a:moveTo>
                <a:lnTo>
                  <a:pt x="159409" y="695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13825" y="2608579"/>
            <a:ext cx="159385" cy="997585"/>
          </a:xfrm>
          <a:custGeom>
            <a:avLst/>
            <a:gdLst/>
            <a:ahLst/>
            <a:cxnLst/>
            <a:rect l="l" t="t" r="r" b="b"/>
            <a:pathLst>
              <a:path w="159385" h="997585">
                <a:moveTo>
                  <a:pt x="159389" y="0"/>
                </a:moveTo>
                <a:lnTo>
                  <a:pt x="0" y="69555"/>
                </a:lnTo>
                <a:lnTo>
                  <a:pt x="0" y="760617"/>
                </a:lnTo>
                <a:lnTo>
                  <a:pt x="159389" y="997153"/>
                </a:lnTo>
                <a:lnTo>
                  <a:pt x="15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13825" y="2608579"/>
            <a:ext cx="159385" cy="997585"/>
          </a:xfrm>
          <a:custGeom>
            <a:avLst/>
            <a:gdLst/>
            <a:ahLst/>
            <a:cxnLst/>
            <a:rect l="l" t="t" r="r" b="b"/>
            <a:pathLst>
              <a:path w="159385" h="997585">
                <a:moveTo>
                  <a:pt x="0" y="69555"/>
                </a:moveTo>
                <a:lnTo>
                  <a:pt x="0" y="760617"/>
                </a:lnTo>
                <a:lnTo>
                  <a:pt x="159389" y="997153"/>
                </a:lnTo>
                <a:lnTo>
                  <a:pt x="159389" y="0"/>
                </a:lnTo>
                <a:lnTo>
                  <a:pt x="0" y="695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80426" y="3369196"/>
            <a:ext cx="205104" cy="288925"/>
          </a:xfrm>
          <a:custGeom>
            <a:avLst/>
            <a:gdLst/>
            <a:ahLst/>
            <a:cxnLst/>
            <a:rect l="l" t="t" r="r" b="b"/>
            <a:pathLst>
              <a:path w="205105" h="288925">
                <a:moveTo>
                  <a:pt x="159409" y="0"/>
                </a:moveTo>
                <a:lnTo>
                  <a:pt x="0" y="236535"/>
                </a:lnTo>
                <a:lnTo>
                  <a:pt x="4966" y="256409"/>
                </a:lnTo>
                <a:lnTo>
                  <a:pt x="20217" y="273635"/>
                </a:lnTo>
                <a:lnTo>
                  <a:pt x="39767" y="285895"/>
                </a:lnTo>
                <a:lnTo>
                  <a:pt x="67274" y="288545"/>
                </a:lnTo>
                <a:lnTo>
                  <a:pt x="204481" y="37431"/>
                </a:lnTo>
                <a:lnTo>
                  <a:pt x="186921" y="35115"/>
                </a:lnTo>
                <a:lnTo>
                  <a:pt x="174653" y="27160"/>
                </a:lnTo>
                <a:lnTo>
                  <a:pt x="164713" y="15234"/>
                </a:lnTo>
                <a:lnTo>
                  <a:pt x="159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80426" y="3369196"/>
            <a:ext cx="205104" cy="288925"/>
          </a:xfrm>
          <a:custGeom>
            <a:avLst/>
            <a:gdLst/>
            <a:ahLst/>
            <a:cxnLst/>
            <a:rect l="l" t="t" r="r" b="b"/>
            <a:pathLst>
              <a:path w="205105" h="288925">
                <a:moveTo>
                  <a:pt x="159409" y="0"/>
                </a:moveTo>
                <a:lnTo>
                  <a:pt x="0" y="236535"/>
                </a:lnTo>
                <a:lnTo>
                  <a:pt x="4966" y="256409"/>
                </a:lnTo>
                <a:lnTo>
                  <a:pt x="20217" y="273635"/>
                </a:lnTo>
                <a:lnTo>
                  <a:pt x="39767" y="285895"/>
                </a:lnTo>
                <a:lnTo>
                  <a:pt x="67274" y="288545"/>
                </a:lnTo>
                <a:lnTo>
                  <a:pt x="204481" y="37431"/>
                </a:lnTo>
                <a:lnTo>
                  <a:pt x="186921" y="35115"/>
                </a:lnTo>
                <a:lnTo>
                  <a:pt x="174653" y="27160"/>
                </a:lnTo>
                <a:lnTo>
                  <a:pt x="164713" y="15234"/>
                </a:lnTo>
                <a:lnTo>
                  <a:pt x="1594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69051" y="3369197"/>
            <a:ext cx="204470" cy="288925"/>
          </a:xfrm>
          <a:custGeom>
            <a:avLst/>
            <a:gdLst/>
            <a:ahLst/>
            <a:cxnLst/>
            <a:rect l="l" t="t" r="r" b="b"/>
            <a:pathLst>
              <a:path w="204470" h="288925">
                <a:moveTo>
                  <a:pt x="44774" y="0"/>
                </a:moveTo>
                <a:lnTo>
                  <a:pt x="39814" y="15234"/>
                </a:lnTo>
                <a:lnTo>
                  <a:pt x="30158" y="27160"/>
                </a:lnTo>
                <a:lnTo>
                  <a:pt x="17592" y="35115"/>
                </a:lnTo>
                <a:lnTo>
                  <a:pt x="0" y="37431"/>
                </a:lnTo>
                <a:lnTo>
                  <a:pt x="139548" y="288545"/>
                </a:lnTo>
                <a:lnTo>
                  <a:pt x="164415" y="285895"/>
                </a:lnTo>
                <a:lnTo>
                  <a:pt x="184322" y="273636"/>
                </a:lnTo>
                <a:lnTo>
                  <a:pt x="199534" y="256409"/>
                </a:lnTo>
                <a:lnTo>
                  <a:pt x="204163" y="236535"/>
                </a:lnTo>
                <a:lnTo>
                  <a:pt x="4477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9051" y="3369197"/>
            <a:ext cx="204470" cy="288925"/>
          </a:xfrm>
          <a:custGeom>
            <a:avLst/>
            <a:gdLst/>
            <a:ahLst/>
            <a:cxnLst/>
            <a:rect l="l" t="t" r="r" b="b"/>
            <a:pathLst>
              <a:path w="204470" h="288925">
                <a:moveTo>
                  <a:pt x="44774" y="0"/>
                </a:moveTo>
                <a:lnTo>
                  <a:pt x="204163" y="236535"/>
                </a:lnTo>
                <a:lnTo>
                  <a:pt x="199534" y="256409"/>
                </a:lnTo>
                <a:lnTo>
                  <a:pt x="184322" y="273636"/>
                </a:lnTo>
                <a:lnTo>
                  <a:pt x="164415" y="285895"/>
                </a:lnTo>
                <a:lnTo>
                  <a:pt x="139548" y="288545"/>
                </a:lnTo>
                <a:lnTo>
                  <a:pt x="0" y="37431"/>
                </a:lnTo>
                <a:lnTo>
                  <a:pt x="17592" y="35115"/>
                </a:lnTo>
                <a:lnTo>
                  <a:pt x="30158" y="27160"/>
                </a:lnTo>
                <a:lnTo>
                  <a:pt x="39814" y="15234"/>
                </a:lnTo>
                <a:lnTo>
                  <a:pt x="4477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8587" y="2555436"/>
            <a:ext cx="205090" cy="1231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79963" y="2555436"/>
            <a:ext cx="205407" cy="12316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84843" y="2953769"/>
            <a:ext cx="12700" cy="133985"/>
          </a:xfrm>
          <a:custGeom>
            <a:avLst/>
            <a:gdLst/>
            <a:ahLst/>
            <a:cxnLst/>
            <a:rect l="l" t="t" r="r" b="b"/>
            <a:pathLst>
              <a:path w="12700" h="133985">
                <a:moveTo>
                  <a:pt x="0" y="133836"/>
                </a:moveTo>
                <a:lnTo>
                  <a:pt x="12593" y="133836"/>
                </a:lnTo>
                <a:lnTo>
                  <a:pt x="12593" y="0"/>
                </a:lnTo>
                <a:lnTo>
                  <a:pt x="0" y="0"/>
                </a:lnTo>
                <a:lnTo>
                  <a:pt x="0" y="13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84380" y="2953305"/>
            <a:ext cx="13970" cy="135255"/>
          </a:xfrm>
          <a:custGeom>
            <a:avLst/>
            <a:gdLst/>
            <a:ahLst/>
            <a:cxnLst/>
            <a:rect l="l" t="t" r="r" b="b"/>
            <a:pathLst>
              <a:path w="13969" h="135255">
                <a:moveTo>
                  <a:pt x="0" y="134763"/>
                </a:moveTo>
                <a:lnTo>
                  <a:pt x="13519" y="134763"/>
                </a:lnTo>
                <a:lnTo>
                  <a:pt x="13519" y="0"/>
                </a:lnTo>
                <a:lnTo>
                  <a:pt x="0" y="0"/>
                </a:lnTo>
                <a:lnTo>
                  <a:pt x="0" y="134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7569" y="2987197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69" h="100964">
                <a:moveTo>
                  <a:pt x="12923" y="3970"/>
                </a:moveTo>
                <a:lnTo>
                  <a:pt x="0" y="3970"/>
                </a:lnTo>
                <a:lnTo>
                  <a:pt x="0" y="100408"/>
                </a:lnTo>
                <a:lnTo>
                  <a:pt x="12923" y="100408"/>
                </a:lnTo>
                <a:lnTo>
                  <a:pt x="12923" y="51686"/>
                </a:lnTo>
                <a:lnTo>
                  <a:pt x="14583" y="37127"/>
                </a:lnTo>
                <a:lnTo>
                  <a:pt x="38775" y="17934"/>
                </a:lnTo>
                <a:lnTo>
                  <a:pt x="12923" y="17934"/>
                </a:lnTo>
                <a:lnTo>
                  <a:pt x="12923" y="3970"/>
                </a:lnTo>
                <a:close/>
              </a:path>
              <a:path w="39369" h="100964">
                <a:moveTo>
                  <a:pt x="36454" y="0"/>
                </a:moveTo>
                <a:lnTo>
                  <a:pt x="15575" y="14294"/>
                </a:lnTo>
                <a:lnTo>
                  <a:pt x="12923" y="17934"/>
                </a:lnTo>
                <a:lnTo>
                  <a:pt x="38775" y="17934"/>
                </a:lnTo>
                <a:lnTo>
                  <a:pt x="38775" y="330"/>
                </a:lnTo>
                <a:lnTo>
                  <a:pt x="36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7569" y="2987197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69" h="100964">
                <a:moveTo>
                  <a:pt x="0" y="100408"/>
                </a:moveTo>
                <a:lnTo>
                  <a:pt x="0" y="3970"/>
                </a:lnTo>
                <a:lnTo>
                  <a:pt x="12923" y="3970"/>
                </a:lnTo>
                <a:lnTo>
                  <a:pt x="12923" y="17934"/>
                </a:lnTo>
                <a:lnTo>
                  <a:pt x="15575" y="14294"/>
                </a:lnTo>
                <a:lnTo>
                  <a:pt x="34463" y="0"/>
                </a:lnTo>
                <a:lnTo>
                  <a:pt x="36454" y="0"/>
                </a:lnTo>
                <a:lnTo>
                  <a:pt x="38775" y="330"/>
                </a:lnTo>
                <a:lnTo>
                  <a:pt x="38775" y="17934"/>
                </a:lnTo>
                <a:lnTo>
                  <a:pt x="33141" y="18596"/>
                </a:lnTo>
                <a:lnTo>
                  <a:pt x="28498" y="20251"/>
                </a:lnTo>
                <a:lnTo>
                  <a:pt x="24192" y="22898"/>
                </a:lnTo>
                <a:lnTo>
                  <a:pt x="19880" y="26869"/>
                </a:lnTo>
                <a:lnTo>
                  <a:pt x="14583" y="37127"/>
                </a:lnTo>
                <a:lnTo>
                  <a:pt x="12923" y="51686"/>
                </a:lnTo>
                <a:lnTo>
                  <a:pt x="12923" y="100408"/>
                </a:lnTo>
                <a:lnTo>
                  <a:pt x="0" y="1004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52941" y="2962048"/>
            <a:ext cx="37465" cy="127000"/>
          </a:xfrm>
          <a:custGeom>
            <a:avLst/>
            <a:gdLst/>
            <a:ahLst/>
            <a:cxnLst/>
            <a:rect l="l" t="t" r="r" b="b"/>
            <a:pathLst>
              <a:path w="37464" h="127000">
                <a:moveTo>
                  <a:pt x="24854" y="42752"/>
                </a:moveTo>
                <a:lnTo>
                  <a:pt x="11600" y="42752"/>
                </a:lnTo>
                <a:lnTo>
                  <a:pt x="11673" y="109654"/>
                </a:lnTo>
                <a:lnTo>
                  <a:pt x="12592" y="117933"/>
                </a:lnTo>
                <a:lnTo>
                  <a:pt x="15575" y="123234"/>
                </a:lnTo>
                <a:lnTo>
                  <a:pt x="20548" y="125888"/>
                </a:lnTo>
                <a:lnTo>
                  <a:pt x="26183" y="126881"/>
                </a:lnTo>
                <a:lnTo>
                  <a:pt x="29166" y="126550"/>
                </a:lnTo>
                <a:lnTo>
                  <a:pt x="32810" y="126550"/>
                </a:lnTo>
                <a:lnTo>
                  <a:pt x="35793" y="125888"/>
                </a:lnTo>
                <a:lnTo>
                  <a:pt x="37453" y="125557"/>
                </a:lnTo>
                <a:lnTo>
                  <a:pt x="37453" y="112301"/>
                </a:lnTo>
                <a:lnTo>
                  <a:pt x="24854" y="101368"/>
                </a:lnTo>
                <a:lnTo>
                  <a:pt x="24854" y="42752"/>
                </a:lnTo>
                <a:close/>
              </a:path>
              <a:path w="37464" h="127000">
                <a:moveTo>
                  <a:pt x="37453" y="111308"/>
                </a:moveTo>
                <a:lnTo>
                  <a:pt x="34470" y="111970"/>
                </a:lnTo>
                <a:lnTo>
                  <a:pt x="30158" y="112301"/>
                </a:lnTo>
                <a:lnTo>
                  <a:pt x="37453" y="112301"/>
                </a:lnTo>
                <a:lnTo>
                  <a:pt x="37453" y="111308"/>
                </a:lnTo>
                <a:close/>
              </a:path>
              <a:path w="37464" h="127000">
                <a:moveTo>
                  <a:pt x="37453" y="27464"/>
                </a:moveTo>
                <a:lnTo>
                  <a:pt x="0" y="27464"/>
                </a:lnTo>
                <a:lnTo>
                  <a:pt x="0" y="42752"/>
                </a:lnTo>
                <a:lnTo>
                  <a:pt x="37453" y="42752"/>
                </a:lnTo>
                <a:lnTo>
                  <a:pt x="37453" y="27464"/>
                </a:lnTo>
                <a:close/>
              </a:path>
              <a:path w="37464" h="127000">
                <a:moveTo>
                  <a:pt x="24854" y="0"/>
                </a:moveTo>
                <a:lnTo>
                  <a:pt x="11600" y="0"/>
                </a:lnTo>
                <a:lnTo>
                  <a:pt x="11600" y="27464"/>
                </a:lnTo>
                <a:lnTo>
                  <a:pt x="24854" y="27464"/>
                </a:lnTo>
                <a:lnTo>
                  <a:pt x="24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52941" y="2962048"/>
            <a:ext cx="37465" cy="127000"/>
          </a:xfrm>
          <a:custGeom>
            <a:avLst/>
            <a:gdLst/>
            <a:ahLst/>
            <a:cxnLst/>
            <a:rect l="l" t="t" r="r" b="b"/>
            <a:pathLst>
              <a:path w="37464" h="127000">
                <a:moveTo>
                  <a:pt x="11600" y="108992"/>
                </a:moveTo>
                <a:lnTo>
                  <a:pt x="11600" y="42752"/>
                </a:lnTo>
                <a:lnTo>
                  <a:pt x="0" y="42752"/>
                </a:lnTo>
                <a:lnTo>
                  <a:pt x="0" y="27464"/>
                </a:lnTo>
                <a:lnTo>
                  <a:pt x="11600" y="27464"/>
                </a:lnTo>
                <a:lnTo>
                  <a:pt x="11600" y="0"/>
                </a:lnTo>
                <a:lnTo>
                  <a:pt x="24854" y="0"/>
                </a:lnTo>
                <a:lnTo>
                  <a:pt x="24854" y="27464"/>
                </a:lnTo>
                <a:lnTo>
                  <a:pt x="37453" y="27464"/>
                </a:lnTo>
                <a:lnTo>
                  <a:pt x="37453" y="42752"/>
                </a:lnTo>
                <a:lnTo>
                  <a:pt x="24854" y="42752"/>
                </a:lnTo>
                <a:lnTo>
                  <a:pt x="24854" y="101368"/>
                </a:lnTo>
                <a:lnTo>
                  <a:pt x="25184" y="106669"/>
                </a:lnTo>
                <a:lnTo>
                  <a:pt x="26183" y="109654"/>
                </a:lnTo>
                <a:lnTo>
                  <a:pt x="27175" y="111308"/>
                </a:lnTo>
                <a:lnTo>
                  <a:pt x="30158" y="112301"/>
                </a:lnTo>
                <a:lnTo>
                  <a:pt x="34470" y="111970"/>
                </a:lnTo>
                <a:lnTo>
                  <a:pt x="37453" y="111308"/>
                </a:lnTo>
                <a:lnTo>
                  <a:pt x="37453" y="125557"/>
                </a:lnTo>
                <a:lnTo>
                  <a:pt x="35793" y="125888"/>
                </a:lnTo>
                <a:lnTo>
                  <a:pt x="32810" y="126550"/>
                </a:lnTo>
                <a:lnTo>
                  <a:pt x="29166" y="126550"/>
                </a:lnTo>
                <a:lnTo>
                  <a:pt x="26183" y="126881"/>
                </a:lnTo>
                <a:lnTo>
                  <a:pt x="20548" y="125888"/>
                </a:lnTo>
                <a:lnTo>
                  <a:pt x="15575" y="123234"/>
                </a:lnTo>
                <a:lnTo>
                  <a:pt x="12592" y="117933"/>
                </a:lnTo>
                <a:lnTo>
                  <a:pt x="11600" y="1089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31507" y="2951989"/>
            <a:ext cx="97703" cy="1400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38252" y="2703560"/>
            <a:ext cx="697230" cy="721995"/>
          </a:xfrm>
          <a:custGeom>
            <a:avLst/>
            <a:gdLst/>
            <a:ahLst/>
            <a:cxnLst/>
            <a:rect l="l" t="t" r="r" b="b"/>
            <a:pathLst>
              <a:path w="697229" h="721995">
                <a:moveTo>
                  <a:pt x="648930" y="0"/>
                </a:moveTo>
                <a:lnTo>
                  <a:pt x="47237" y="0"/>
                </a:lnTo>
                <a:lnTo>
                  <a:pt x="4748" y="21013"/>
                </a:lnTo>
                <a:lnTo>
                  <a:pt x="0" y="35503"/>
                </a:lnTo>
                <a:lnTo>
                  <a:pt x="0" y="686169"/>
                </a:lnTo>
                <a:lnTo>
                  <a:pt x="29031" y="718388"/>
                </a:lnTo>
                <a:lnTo>
                  <a:pt x="648930" y="721421"/>
                </a:lnTo>
                <a:lnTo>
                  <a:pt x="668200" y="718388"/>
                </a:lnTo>
                <a:lnTo>
                  <a:pt x="681415" y="711851"/>
                </a:lnTo>
                <a:lnTo>
                  <a:pt x="691945" y="700175"/>
                </a:lnTo>
                <a:lnTo>
                  <a:pt x="697210" y="686169"/>
                </a:lnTo>
                <a:lnTo>
                  <a:pt x="697210" y="35503"/>
                </a:lnTo>
                <a:lnTo>
                  <a:pt x="691945" y="21013"/>
                </a:lnTo>
                <a:lnTo>
                  <a:pt x="681415" y="11415"/>
                </a:lnTo>
                <a:lnTo>
                  <a:pt x="668200" y="1863"/>
                </a:lnTo>
                <a:lnTo>
                  <a:pt x="6489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37176" y="3424516"/>
            <a:ext cx="899794" cy="238125"/>
          </a:xfrm>
          <a:custGeom>
            <a:avLst/>
            <a:gdLst/>
            <a:ahLst/>
            <a:cxnLst/>
            <a:rect l="l" t="t" r="r" b="b"/>
            <a:pathLst>
              <a:path w="899795" h="238125">
                <a:moveTo>
                  <a:pt x="750006" y="0"/>
                </a:moveTo>
                <a:lnTo>
                  <a:pt x="148313" y="0"/>
                </a:lnTo>
                <a:lnTo>
                  <a:pt x="0" y="237675"/>
                </a:lnTo>
                <a:lnTo>
                  <a:pt x="899373" y="237675"/>
                </a:lnTo>
                <a:lnTo>
                  <a:pt x="75000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37176" y="3424516"/>
            <a:ext cx="899794" cy="238125"/>
          </a:xfrm>
          <a:custGeom>
            <a:avLst/>
            <a:gdLst/>
            <a:ahLst/>
            <a:cxnLst/>
            <a:rect l="l" t="t" r="r" b="b"/>
            <a:pathLst>
              <a:path w="899795" h="238125">
                <a:moveTo>
                  <a:pt x="148313" y="0"/>
                </a:moveTo>
                <a:lnTo>
                  <a:pt x="750006" y="0"/>
                </a:lnTo>
                <a:lnTo>
                  <a:pt x="899373" y="237675"/>
                </a:lnTo>
                <a:lnTo>
                  <a:pt x="0" y="237675"/>
                </a:lnTo>
                <a:lnTo>
                  <a:pt x="1483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36649" y="2622768"/>
            <a:ext cx="900430" cy="80645"/>
          </a:xfrm>
          <a:custGeom>
            <a:avLst/>
            <a:gdLst/>
            <a:ahLst/>
            <a:cxnLst/>
            <a:rect l="l" t="t" r="r" b="b"/>
            <a:pathLst>
              <a:path w="900429" h="80644">
                <a:moveTo>
                  <a:pt x="899899" y="0"/>
                </a:moveTo>
                <a:lnTo>
                  <a:pt x="0" y="0"/>
                </a:lnTo>
                <a:lnTo>
                  <a:pt x="148576" y="80559"/>
                </a:lnTo>
                <a:lnTo>
                  <a:pt x="750533" y="80559"/>
                </a:lnTo>
                <a:lnTo>
                  <a:pt x="899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36649" y="2622768"/>
            <a:ext cx="900430" cy="80645"/>
          </a:xfrm>
          <a:custGeom>
            <a:avLst/>
            <a:gdLst/>
            <a:ahLst/>
            <a:cxnLst/>
            <a:rect l="l" t="t" r="r" b="b"/>
            <a:pathLst>
              <a:path w="900429" h="80644">
                <a:moveTo>
                  <a:pt x="0" y="0"/>
                </a:moveTo>
                <a:lnTo>
                  <a:pt x="899899" y="0"/>
                </a:lnTo>
                <a:lnTo>
                  <a:pt x="750533" y="80559"/>
                </a:lnTo>
                <a:lnTo>
                  <a:pt x="148576" y="805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35462" y="2672483"/>
            <a:ext cx="170180" cy="941069"/>
          </a:xfrm>
          <a:custGeom>
            <a:avLst/>
            <a:gdLst/>
            <a:ahLst/>
            <a:cxnLst/>
            <a:rect l="l" t="t" r="r" b="b"/>
            <a:pathLst>
              <a:path w="170179" h="941070">
                <a:moveTo>
                  <a:pt x="169952" y="0"/>
                </a:moveTo>
                <a:lnTo>
                  <a:pt x="0" y="66581"/>
                </a:lnTo>
                <a:lnTo>
                  <a:pt x="0" y="717246"/>
                </a:lnTo>
                <a:lnTo>
                  <a:pt x="169952" y="940911"/>
                </a:lnTo>
                <a:lnTo>
                  <a:pt x="169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35462" y="2672483"/>
            <a:ext cx="170180" cy="941069"/>
          </a:xfrm>
          <a:custGeom>
            <a:avLst/>
            <a:gdLst/>
            <a:ahLst/>
            <a:cxnLst/>
            <a:rect l="l" t="t" r="r" b="b"/>
            <a:pathLst>
              <a:path w="170179" h="941070">
                <a:moveTo>
                  <a:pt x="0" y="66581"/>
                </a:moveTo>
                <a:lnTo>
                  <a:pt x="0" y="717246"/>
                </a:lnTo>
                <a:lnTo>
                  <a:pt x="169952" y="940911"/>
                </a:lnTo>
                <a:lnTo>
                  <a:pt x="169952" y="0"/>
                </a:lnTo>
                <a:lnTo>
                  <a:pt x="0" y="665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66980" y="3389729"/>
            <a:ext cx="219075" cy="273050"/>
          </a:xfrm>
          <a:custGeom>
            <a:avLst/>
            <a:gdLst/>
            <a:ahLst/>
            <a:cxnLst/>
            <a:rect l="l" t="t" r="r" b="b"/>
            <a:pathLst>
              <a:path w="219075" h="273050">
                <a:moveTo>
                  <a:pt x="170745" y="0"/>
                </a:moveTo>
                <a:lnTo>
                  <a:pt x="0" y="223431"/>
                </a:lnTo>
                <a:lnTo>
                  <a:pt x="5541" y="241407"/>
                </a:lnTo>
                <a:lnTo>
                  <a:pt x="21373" y="258450"/>
                </a:lnTo>
                <a:lnTo>
                  <a:pt x="43017" y="270126"/>
                </a:lnTo>
                <a:lnTo>
                  <a:pt x="69668" y="272461"/>
                </a:lnTo>
                <a:lnTo>
                  <a:pt x="218508" y="35252"/>
                </a:lnTo>
                <a:lnTo>
                  <a:pt x="200302" y="32219"/>
                </a:lnTo>
                <a:lnTo>
                  <a:pt x="186313" y="25682"/>
                </a:lnTo>
                <a:lnTo>
                  <a:pt x="176020" y="14005"/>
                </a:lnTo>
                <a:lnTo>
                  <a:pt x="1707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66980" y="3389729"/>
            <a:ext cx="219075" cy="273050"/>
          </a:xfrm>
          <a:custGeom>
            <a:avLst/>
            <a:gdLst/>
            <a:ahLst/>
            <a:cxnLst/>
            <a:rect l="l" t="t" r="r" b="b"/>
            <a:pathLst>
              <a:path w="219075" h="273050">
                <a:moveTo>
                  <a:pt x="170745" y="0"/>
                </a:moveTo>
                <a:lnTo>
                  <a:pt x="0" y="223431"/>
                </a:lnTo>
                <a:lnTo>
                  <a:pt x="5541" y="241407"/>
                </a:lnTo>
                <a:lnTo>
                  <a:pt x="21373" y="258450"/>
                </a:lnTo>
                <a:lnTo>
                  <a:pt x="43017" y="270126"/>
                </a:lnTo>
                <a:lnTo>
                  <a:pt x="69668" y="272461"/>
                </a:lnTo>
                <a:lnTo>
                  <a:pt x="218508" y="35252"/>
                </a:lnTo>
                <a:lnTo>
                  <a:pt x="200302" y="32219"/>
                </a:lnTo>
                <a:lnTo>
                  <a:pt x="186313" y="25682"/>
                </a:lnTo>
                <a:lnTo>
                  <a:pt x="176020" y="14005"/>
                </a:lnTo>
                <a:lnTo>
                  <a:pt x="17074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87183" y="3389729"/>
            <a:ext cx="218440" cy="273050"/>
          </a:xfrm>
          <a:custGeom>
            <a:avLst/>
            <a:gdLst/>
            <a:ahLst/>
            <a:cxnLst/>
            <a:rect l="l" t="t" r="r" b="b"/>
            <a:pathLst>
              <a:path w="218439" h="273050">
                <a:moveTo>
                  <a:pt x="48279" y="0"/>
                </a:moveTo>
                <a:lnTo>
                  <a:pt x="43014" y="14005"/>
                </a:lnTo>
                <a:lnTo>
                  <a:pt x="32484" y="25682"/>
                </a:lnTo>
                <a:lnTo>
                  <a:pt x="19269" y="32218"/>
                </a:lnTo>
                <a:lnTo>
                  <a:pt x="0" y="34786"/>
                </a:lnTo>
                <a:lnTo>
                  <a:pt x="149366" y="272461"/>
                </a:lnTo>
                <a:lnTo>
                  <a:pt x="176007" y="270127"/>
                </a:lnTo>
                <a:lnTo>
                  <a:pt x="200067" y="258450"/>
                </a:lnTo>
                <a:lnTo>
                  <a:pt x="212703" y="241407"/>
                </a:lnTo>
                <a:lnTo>
                  <a:pt x="218231" y="223431"/>
                </a:lnTo>
                <a:lnTo>
                  <a:pt x="4827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87183" y="3389729"/>
            <a:ext cx="218440" cy="273050"/>
          </a:xfrm>
          <a:custGeom>
            <a:avLst/>
            <a:gdLst/>
            <a:ahLst/>
            <a:cxnLst/>
            <a:rect l="l" t="t" r="r" b="b"/>
            <a:pathLst>
              <a:path w="218439" h="273050">
                <a:moveTo>
                  <a:pt x="48279" y="0"/>
                </a:moveTo>
                <a:lnTo>
                  <a:pt x="218231" y="223431"/>
                </a:lnTo>
                <a:lnTo>
                  <a:pt x="212703" y="241407"/>
                </a:lnTo>
                <a:lnTo>
                  <a:pt x="200067" y="258450"/>
                </a:lnTo>
                <a:lnTo>
                  <a:pt x="176007" y="270127"/>
                </a:lnTo>
                <a:lnTo>
                  <a:pt x="149366" y="272461"/>
                </a:lnTo>
                <a:lnTo>
                  <a:pt x="0" y="34786"/>
                </a:lnTo>
                <a:lnTo>
                  <a:pt x="19269" y="32218"/>
                </a:lnTo>
                <a:lnTo>
                  <a:pt x="32484" y="25682"/>
                </a:lnTo>
                <a:lnTo>
                  <a:pt x="43014" y="14005"/>
                </a:lnTo>
                <a:lnTo>
                  <a:pt x="4827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86319" y="2623130"/>
            <a:ext cx="219169" cy="1162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66643" y="2623130"/>
            <a:ext cx="218920" cy="1162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66980" y="2672483"/>
            <a:ext cx="170815" cy="941069"/>
          </a:xfrm>
          <a:custGeom>
            <a:avLst/>
            <a:gdLst/>
            <a:ahLst/>
            <a:cxnLst/>
            <a:rect l="l" t="t" r="r" b="b"/>
            <a:pathLst>
              <a:path w="170814" h="941070">
                <a:moveTo>
                  <a:pt x="0" y="0"/>
                </a:moveTo>
                <a:lnTo>
                  <a:pt x="0" y="940911"/>
                </a:lnTo>
                <a:lnTo>
                  <a:pt x="170745" y="717246"/>
                </a:lnTo>
                <a:lnTo>
                  <a:pt x="170745" y="6658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66980" y="2672483"/>
            <a:ext cx="170815" cy="941069"/>
          </a:xfrm>
          <a:custGeom>
            <a:avLst/>
            <a:gdLst/>
            <a:ahLst/>
            <a:cxnLst/>
            <a:rect l="l" t="t" r="r" b="b"/>
            <a:pathLst>
              <a:path w="170814" h="941070">
                <a:moveTo>
                  <a:pt x="0" y="0"/>
                </a:moveTo>
                <a:lnTo>
                  <a:pt x="0" y="940911"/>
                </a:lnTo>
                <a:lnTo>
                  <a:pt x="170745" y="717246"/>
                </a:lnTo>
                <a:lnTo>
                  <a:pt x="170745" y="6658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52973" y="3019100"/>
            <a:ext cx="75165" cy="1293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53769" y="3055493"/>
            <a:ext cx="68008" cy="9296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33784" y="3133574"/>
            <a:ext cx="85090" cy="14604"/>
          </a:xfrm>
          <a:custGeom>
            <a:avLst/>
            <a:gdLst/>
            <a:ahLst/>
            <a:cxnLst/>
            <a:rect l="l" t="t" r="r" b="b"/>
            <a:pathLst>
              <a:path w="85089" h="14605">
                <a:moveTo>
                  <a:pt x="0" y="14309"/>
                </a:moveTo>
                <a:lnTo>
                  <a:pt x="84976" y="14309"/>
                </a:lnTo>
                <a:lnTo>
                  <a:pt x="84976" y="0"/>
                </a:lnTo>
                <a:lnTo>
                  <a:pt x="0" y="0"/>
                </a:lnTo>
                <a:lnTo>
                  <a:pt x="0" y="14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33784" y="3090644"/>
            <a:ext cx="17145" cy="43180"/>
          </a:xfrm>
          <a:custGeom>
            <a:avLst/>
            <a:gdLst/>
            <a:ahLst/>
            <a:cxnLst/>
            <a:rect l="l" t="t" r="r" b="b"/>
            <a:pathLst>
              <a:path w="17145" h="43180">
                <a:moveTo>
                  <a:pt x="0" y="42929"/>
                </a:moveTo>
                <a:lnTo>
                  <a:pt x="16889" y="42929"/>
                </a:lnTo>
                <a:lnTo>
                  <a:pt x="16889" y="0"/>
                </a:lnTo>
                <a:lnTo>
                  <a:pt x="0" y="0"/>
                </a:lnTo>
                <a:lnTo>
                  <a:pt x="0" y="42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33784" y="3075142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0" y="15502"/>
                </a:moveTo>
                <a:lnTo>
                  <a:pt x="78905" y="15502"/>
                </a:lnTo>
                <a:lnTo>
                  <a:pt x="78905" y="0"/>
                </a:lnTo>
                <a:lnTo>
                  <a:pt x="0" y="0"/>
                </a:lnTo>
                <a:lnTo>
                  <a:pt x="0" y="15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33784" y="3038175"/>
            <a:ext cx="17145" cy="37465"/>
          </a:xfrm>
          <a:custGeom>
            <a:avLst/>
            <a:gdLst/>
            <a:ahLst/>
            <a:cxnLst/>
            <a:rect l="l" t="t" r="r" b="b"/>
            <a:pathLst>
              <a:path w="17145" h="37464">
                <a:moveTo>
                  <a:pt x="0" y="36967"/>
                </a:moveTo>
                <a:lnTo>
                  <a:pt x="16889" y="36967"/>
                </a:lnTo>
                <a:lnTo>
                  <a:pt x="16889" y="0"/>
                </a:lnTo>
                <a:lnTo>
                  <a:pt x="0" y="0"/>
                </a:lnTo>
                <a:lnTo>
                  <a:pt x="0" y="3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33784" y="3022672"/>
            <a:ext cx="81915" cy="15875"/>
          </a:xfrm>
          <a:custGeom>
            <a:avLst/>
            <a:gdLst/>
            <a:ahLst/>
            <a:cxnLst/>
            <a:rect l="l" t="t" r="r" b="b"/>
            <a:pathLst>
              <a:path w="81914" h="15875">
                <a:moveTo>
                  <a:pt x="0" y="15502"/>
                </a:moveTo>
                <a:lnTo>
                  <a:pt x="81548" y="15502"/>
                </a:lnTo>
                <a:lnTo>
                  <a:pt x="81548" y="0"/>
                </a:lnTo>
                <a:lnTo>
                  <a:pt x="0" y="0"/>
                </a:lnTo>
                <a:lnTo>
                  <a:pt x="0" y="15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33784" y="3022722"/>
            <a:ext cx="85090" cy="125730"/>
          </a:xfrm>
          <a:custGeom>
            <a:avLst/>
            <a:gdLst/>
            <a:ahLst/>
            <a:cxnLst/>
            <a:rect l="l" t="t" r="r" b="b"/>
            <a:pathLst>
              <a:path w="85089" h="125730">
                <a:moveTo>
                  <a:pt x="0" y="125381"/>
                </a:moveTo>
                <a:lnTo>
                  <a:pt x="0" y="0"/>
                </a:lnTo>
                <a:lnTo>
                  <a:pt x="81548" y="0"/>
                </a:lnTo>
                <a:lnTo>
                  <a:pt x="81548" y="14909"/>
                </a:lnTo>
                <a:lnTo>
                  <a:pt x="16889" y="14909"/>
                </a:lnTo>
                <a:lnTo>
                  <a:pt x="16889" y="52510"/>
                </a:lnTo>
                <a:lnTo>
                  <a:pt x="78905" y="52510"/>
                </a:lnTo>
                <a:lnTo>
                  <a:pt x="78905" y="67466"/>
                </a:lnTo>
                <a:lnTo>
                  <a:pt x="16889" y="67466"/>
                </a:lnTo>
                <a:lnTo>
                  <a:pt x="16889" y="110658"/>
                </a:lnTo>
                <a:lnTo>
                  <a:pt x="84976" y="110658"/>
                </a:lnTo>
                <a:lnTo>
                  <a:pt x="84976" y="125381"/>
                </a:lnTo>
                <a:lnTo>
                  <a:pt x="0" y="1253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150416" y="3791204"/>
            <a:ext cx="44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FF0000"/>
                </a:solidFill>
                <a:latin typeface="Trebuchet MS"/>
                <a:cs typeface="Trebuchet MS"/>
              </a:rPr>
              <a:t>А)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22498" y="3791204"/>
            <a:ext cx="42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0000"/>
                </a:solidFill>
                <a:latin typeface="Trebuchet MS"/>
                <a:cs typeface="Trebuchet MS"/>
              </a:rPr>
              <a:t>Б)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51882" y="3791204"/>
            <a:ext cx="42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5" dirty="0">
                <a:solidFill>
                  <a:srgbClr val="FF0000"/>
                </a:solidFill>
                <a:latin typeface="Trebuchet MS"/>
                <a:cs typeface="Trebuchet MS"/>
              </a:rPr>
              <a:t>В)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223886" y="3719271"/>
            <a:ext cx="367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0000"/>
                </a:solidFill>
                <a:latin typeface="Trebuchet MS"/>
                <a:cs typeface="Trebuchet MS"/>
              </a:rPr>
              <a:t>Г)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7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805" y="3211881"/>
            <a:ext cx="2602865" cy="1073785"/>
          </a:xfrm>
          <a:custGeom>
            <a:avLst/>
            <a:gdLst/>
            <a:ahLst/>
            <a:cxnLst/>
            <a:rect l="l" t="t" r="r" b="b"/>
            <a:pathLst>
              <a:path w="2602865" h="1073785">
                <a:moveTo>
                  <a:pt x="2539370" y="0"/>
                </a:moveTo>
                <a:lnTo>
                  <a:pt x="62771" y="0"/>
                </a:lnTo>
                <a:lnTo>
                  <a:pt x="20927" y="17205"/>
                </a:lnTo>
                <a:lnTo>
                  <a:pt x="0" y="52756"/>
                </a:lnTo>
                <a:lnTo>
                  <a:pt x="0" y="1020772"/>
                </a:lnTo>
                <a:lnTo>
                  <a:pt x="20928" y="1059573"/>
                </a:lnTo>
                <a:lnTo>
                  <a:pt x="62771" y="1073566"/>
                </a:lnTo>
                <a:lnTo>
                  <a:pt x="2539370" y="1073566"/>
                </a:lnTo>
                <a:lnTo>
                  <a:pt x="2563537" y="1070390"/>
                </a:lnTo>
                <a:lnTo>
                  <a:pt x="2581884" y="1059573"/>
                </a:lnTo>
                <a:lnTo>
                  <a:pt x="2595169" y="1041760"/>
                </a:lnTo>
                <a:lnTo>
                  <a:pt x="2602761" y="1020772"/>
                </a:lnTo>
                <a:lnTo>
                  <a:pt x="2602761" y="52756"/>
                </a:lnTo>
                <a:lnTo>
                  <a:pt x="2595169" y="31754"/>
                </a:lnTo>
                <a:lnTo>
                  <a:pt x="2581884" y="17205"/>
                </a:lnTo>
                <a:lnTo>
                  <a:pt x="2563537" y="6958"/>
                </a:lnTo>
                <a:lnTo>
                  <a:pt x="253937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0086" y="3092959"/>
            <a:ext cx="2863215" cy="119380"/>
          </a:xfrm>
          <a:custGeom>
            <a:avLst/>
            <a:gdLst/>
            <a:ahLst/>
            <a:cxnLst/>
            <a:rect l="l" t="t" r="r" b="b"/>
            <a:pathLst>
              <a:path w="2863215" h="119380">
                <a:moveTo>
                  <a:pt x="2862817" y="0"/>
                </a:moveTo>
                <a:lnTo>
                  <a:pt x="0" y="0"/>
                </a:lnTo>
                <a:lnTo>
                  <a:pt x="191489" y="118922"/>
                </a:lnTo>
                <a:lnTo>
                  <a:pt x="2668088" y="118922"/>
                </a:lnTo>
                <a:lnTo>
                  <a:pt x="286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0086" y="3092959"/>
            <a:ext cx="2863215" cy="119380"/>
          </a:xfrm>
          <a:custGeom>
            <a:avLst/>
            <a:gdLst/>
            <a:ahLst/>
            <a:cxnLst/>
            <a:rect l="l" t="t" r="r" b="b"/>
            <a:pathLst>
              <a:path w="2863215" h="119380">
                <a:moveTo>
                  <a:pt x="0" y="0"/>
                </a:moveTo>
                <a:lnTo>
                  <a:pt x="191489" y="118922"/>
                </a:lnTo>
                <a:lnTo>
                  <a:pt x="2668088" y="118922"/>
                </a:lnTo>
                <a:lnTo>
                  <a:pt x="286281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8175" y="4232654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63391" y="0"/>
                </a:moveTo>
                <a:lnTo>
                  <a:pt x="55799" y="20988"/>
                </a:lnTo>
                <a:lnTo>
                  <a:pt x="42513" y="38801"/>
                </a:lnTo>
                <a:lnTo>
                  <a:pt x="24167" y="49618"/>
                </a:lnTo>
                <a:lnTo>
                  <a:pt x="0" y="52793"/>
                </a:lnTo>
                <a:lnTo>
                  <a:pt x="194728" y="404494"/>
                </a:lnTo>
                <a:lnTo>
                  <a:pt x="230157" y="401950"/>
                </a:lnTo>
                <a:lnTo>
                  <a:pt x="257487" y="383507"/>
                </a:lnTo>
                <a:lnTo>
                  <a:pt x="278997" y="359975"/>
                </a:lnTo>
                <a:lnTo>
                  <a:pt x="285323" y="331350"/>
                </a:lnTo>
                <a:lnTo>
                  <a:pt x="63391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8175" y="4232654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63391" y="0"/>
                </a:moveTo>
                <a:lnTo>
                  <a:pt x="285323" y="331350"/>
                </a:lnTo>
                <a:lnTo>
                  <a:pt x="278997" y="359975"/>
                </a:lnTo>
                <a:lnTo>
                  <a:pt x="257487" y="383507"/>
                </a:lnTo>
                <a:lnTo>
                  <a:pt x="230157" y="401950"/>
                </a:lnTo>
                <a:lnTo>
                  <a:pt x="194728" y="404494"/>
                </a:lnTo>
                <a:lnTo>
                  <a:pt x="0" y="52793"/>
                </a:lnTo>
                <a:lnTo>
                  <a:pt x="24167" y="49618"/>
                </a:lnTo>
                <a:lnTo>
                  <a:pt x="42513" y="38801"/>
                </a:lnTo>
                <a:lnTo>
                  <a:pt x="55799" y="20988"/>
                </a:lnTo>
                <a:lnTo>
                  <a:pt x="6339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0087" y="4285447"/>
            <a:ext cx="2863215" cy="351790"/>
          </a:xfrm>
          <a:custGeom>
            <a:avLst/>
            <a:gdLst/>
            <a:ahLst/>
            <a:cxnLst/>
            <a:rect l="l" t="t" r="r" b="b"/>
            <a:pathLst>
              <a:path w="2863215" h="351789">
                <a:moveTo>
                  <a:pt x="2668088" y="0"/>
                </a:moveTo>
                <a:lnTo>
                  <a:pt x="191489" y="0"/>
                </a:lnTo>
                <a:lnTo>
                  <a:pt x="0" y="351700"/>
                </a:lnTo>
                <a:lnTo>
                  <a:pt x="2862817" y="351700"/>
                </a:lnTo>
                <a:lnTo>
                  <a:pt x="266808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0087" y="4285447"/>
            <a:ext cx="2863215" cy="351790"/>
          </a:xfrm>
          <a:custGeom>
            <a:avLst/>
            <a:gdLst/>
            <a:ahLst/>
            <a:cxnLst/>
            <a:rect l="l" t="t" r="r" b="b"/>
            <a:pathLst>
              <a:path w="2863215" h="351789">
                <a:moveTo>
                  <a:pt x="191489" y="0"/>
                </a:moveTo>
                <a:lnTo>
                  <a:pt x="0" y="351700"/>
                </a:lnTo>
                <a:lnTo>
                  <a:pt x="2862817" y="351700"/>
                </a:lnTo>
                <a:lnTo>
                  <a:pt x="2668088" y="0"/>
                </a:lnTo>
                <a:lnTo>
                  <a:pt x="19148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253" y="4232653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222552" y="0"/>
                </a:moveTo>
                <a:lnTo>
                  <a:pt x="0" y="331350"/>
                </a:lnTo>
                <a:lnTo>
                  <a:pt x="6971" y="359975"/>
                </a:lnTo>
                <a:lnTo>
                  <a:pt x="27899" y="383507"/>
                </a:lnTo>
                <a:lnTo>
                  <a:pt x="55799" y="401950"/>
                </a:lnTo>
                <a:lnTo>
                  <a:pt x="93834" y="404494"/>
                </a:lnTo>
                <a:lnTo>
                  <a:pt x="285323" y="52793"/>
                </a:lnTo>
                <a:lnTo>
                  <a:pt x="260587" y="49618"/>
                </a:lnTo>
                <a:lnTo>
                  <a:pt x="243480" y="38801"/>
                </a:lnTo>
                <a:lnTo>
                  <a:pt x="229524" y="20988"/>
                </a:lnTo>
                <a:lnTo>
                  <a:pt x="222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253" y="4232653"/>
            <a:ext cx="285750" cy="404495"/>
          </a:xfrm>
          <a:custGeom>
            <a:avLst/>
            <a:gdLst/>
            <a:ahLst/>
            <a:cxnLst/>
            <a:rect l="l" t="t" r="r" b="b"/>
            <a:pathLst>
              <a:path w="285750" h="404495">
                <a:moveTo>
                  <a:pt x="222552" y="0"/>
                </a:moveTo>
                <a:lnTo>
                  <a:pt x="0" y="331350"/>
                </a:lnTo>
                <a:lnTo>
                  <a:pt x="6971" y="359975"/>
                </a:lnTo>
                <a:lnTo>
                  <a:pt x="27899" y="383507"/>
                </a:lnTo>
                <a:lnTo>
                  <a:pt x="55799" y="401950"/>
                </a:lnTo>
                <a:lnTo>
                  <a:pt x="93834" y="404494"/>
                </a:lnTo>
                <a:lnTo>
                  <a:pt x="285323" y="52793"/>
                </a:lnTo>
                <a:lnTo>
                  <a:pt x="260587" y="49618"/>
                </a:lnTo>
                <a:lnTo>
                  <a:pt x="243480" y="38801"/>
                </a:lnTo>
                <a:lnTo>
                  <a:pt x="229524" y="20988"/>
                </a:lnTo>
                <a:lnTo>
                  <a:pt x="22255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6252" y="3166716"/>
            <a:ext cx="222885" cy="1397635"/>
          </a:xfrm>
          <a:custGeom>
            <a:avLst/>
            <a:gdLst/>
            <a:ahLst/>
            <a:cxnLst/>
            <a:rect l="l" t="t" r="r" b="b"/>
            <a:pathLst>
              <a:path w="222885" h="1397635">
                <a:moveTo>
                  <a:pt x="0" y="0"/>
                </a:moveTo>
                <a:lnTo>
                  <a:pt x="0" y="1397288"/>
                </a:lnTo>
                <a:lnTo>
                  <a:pt x="222552" y="1065937"/>
                </a:lnTo>
                <a:lnTo>
                  <a:pt x="222552" y="97921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6252" y="3166716"/>
            <a:ext cx="222885" cy="1397635"/>
          </a:xfrm>
          <a:custGeom>
            <a:avLst/>
            <a:gdLst/>
            <a:ahLst/>
            <a:cxnLst/>
            <a:rect l="l" t="t" r="r" b="b"/>
            <a:pathLst>
              <a:path w="222885" h="1397635">
                <a:moveTo>
                  <a:pt x="0" y="0"/>
                </a:moveTo>
                <a:lnTo>
                  <a:pt x="0" y="1397288"/>
                </a:lnTo>
                <a:lnTo>
                  <a:pt x="222552" y="1065937"/>
                </a:lnTo>
                <a:lnTo>
                  <a:pt x="222552" y="9792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566" y="3166716"/>
            <a:ext cx="222250" cy="1397635"/>
          </a:xfrm>
          <a:custGeom>
            <a:avLst/>
            <a:gdLst/>
            <a:ahLst/>
            <a:cxnLst/>
            <a:rect l="l" t="t" r="r" b="b"/>
            <a:pathLst>
              <a:path w="222250" h="1397635">
                <a:moveTo>
                  <a:pt x="221932" y="0"/>
                </a:moveTo>
                <a:lnTo>
                  <a:pt x="0" y="97921"/>
                </a:lnTo>
                <a:lnTo>
                  <a:pt x="0" y="1065937"/>
                </a:lnTo>
                <a:lnTo>
                  <a:pt x="221932" y="1397288"/>
                </a:lnTo>
                <a:lnTo>
                  <a:pt x="221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1566" y="3166716"/>
            <a:ext cx="222250" cy="1397635"/>
          </a:xfrm>
          <a:custGeom>
            <a:avLst/>
            <a:gdLst/>
            <a:ahLst/>
            <a:cxnLst/>
            <a:rect l="l" t="t" r="r" b="b"/>
            <a:pathLst>
              <a:path w="222250" h="1397635">
                <a:moveTo>
                  <a:pt x="0" y="97921"/>
                </a:moveTo>
                <a:lnTo>
                  <a:pt x="0" y="1065937"/>
                </a:lnTo>
                <a:lnTo>
                  <a:pt x="221932" y="1397288"/>
                </a:lnTo>
                <a:lnTo>
                  <a:pt x="221932" y="0"/>
                </a:lnTo>
                <a:lnTo>
                  <a:pt x="0" y="979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252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93834" y="0"/>
                </a:moveTo>
                <a:lnTo>
                  <a:pt x="55799" y="3795"/>
                </a:lnTo>
                <a:lnTo>
                  <a:pt x="27899" y="21633"/>
                </a:lnTo>
                <a:lnTo>
                  <a:pt x="6971" y="45797"/>
                </a:lnTo>
                <a:lnTo>
                  <a:pt x="0" y="73757"/>
                </a:lnTo>
                <a:lnTo>
                  <a:pt x="222552" y="171678"/>
                </a:lnTo>
                <a:lnTo>
                  <a:pt x="229524" y="150677"/>
                </a:lnTo>
                <a:lnTo>
                  <a:pt x="243480" y="136128"/>
                </a:lnTo>
                <a:lnTo>
                  <a:pt x="260587" y="125880"/>
                </a:lnTo>
                <a:lnTo>
                  <a:pt x="285323" y="118922"/>
                </a:lnTo>
                <a:lnTo>
                  <a:pt x="93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6252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0" y="73757"/>
                </a:moveTo>
                <a:lnTo>
                  <a:pt x="6971" y="45797"/>
                </a:lnTo>
                <a:lnTo>
                  <a:pt x="27899" y="21633"/>
                </a:lnTo>
                <a:lnTo>
                  <a:pt x="55799" y="3795"/>
                </a:lnTo>
                <a:lnTo>
                  <a:pt x="93834" y="0"/>
                </a:lnTo>
                <a:lnTo>
                  <a:pt x="285323" y="118922"/>
                </a:lnTo>
                <a:lnTo>
                  <a:pt x="260587" y="125880"/>
                </a:lnTo>
                <a:lnTo>
                  <a:pt x="243480" y="136128"/>
                </a:lnTo>
                <a:lnTo>
                  <a:pt x="229524" y="150677"/>
                </a:lnTo>
                <a:lnTo>
                  <a:pt x="222552" y="171678"/>
                </a:lnTo>
                <a:lnTo>
                  <a:pt x="0" y="737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8175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194728" y="0"/>
                </a:moveTo>
                <a:lnTo>
                  <a:pt x="0" y="118922"/>
                </a:lnTo>
                <a:lnTo>
                  <a:pt x="24167" y="125880"/>
                </a:lnTo>
                <a:lnTo>
                  <a:pt x="42513" y="136128"/>
                </a:lnTo>
                <a:lnTo>
                  <a:pt x="55799" y="150677"/>
                </a:lnTo>
                <a:lnTo>
                  <a:pt x="63391" y="171678"/>
                </a:lnTo>
                <a:lnTo>
                  <a:pt x="285323" y="73757"/>
                </a:lnTo>
                <a:lnTo>
                  <a:pt x="278997" y="45797"/>
                </a:lnTo>
                <a:lnTo>
                  <a:pt x="257487" y="21633"/>
                </a:lnTo>
                <a:lnTo>
                  <a:pt x="230157" y="3795"/>
                </a:lnTo>
                <a:lnTo>
                  <a:pt x="19472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8175" y="3092959"/>
            <a:ext cx="285750" cy="172085"/>
          </a:xfrm>
          <a:custGeom>
            <a:avLst/>
            <a:gdLst/>
            <a:ahLst/>
            <a:cxnLst/>
            <a:rect l="l" t="t" r="r" b="b"/>
            <a:pathLst>
              <a:path w="285750" h="172085">
                <a:moveTo>
                  <a:pt x="0" y="118922"/>
                </a:moveTo>
                <a:lnTo>
                  <a:pt x="194728" y="0"/>
                </a:lnTo>
                <a:lnTo>
                  <a:pt x="230157" y="3795"/>
                </a:lnTo>
                <a:lnTo>
                  <a:pt x="257487" y="21633"/>
                </a:lnTo>
                <a:lnTo>
                  <a:pt x="278997" y="45797"/>
                </a:lnTo>
                <a:lnTo>
                  <a:pt x="285323" y="73757"/>
                </a:lnTo>
                <a:lnTo>
                  <a:pt x="63391" y="171678"/>
                </a:lnTo>
                <a:lnTo>
                  <a:pt x="55799" y="150677"/>
                </a:lnTo>
                <a:lnTo>
                  <a:pt x="42513" y="136128"/>
                </a:lnTo>
                <a:lnTo>
                  <a:pt x="24167" y="125880"/>
                </a:lnTo>
                <a:lnTo>
                  <a:pt x="0" y="11892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964" y="3734048"/>
            <a:ext cx="206375" cy="34290"/>
          </a:xfrm>
          <a:custGeom>
            <a:avLst/>
            <a:gdLst/>
            <a:ahLst/>
            <a:cxnLst/>
            <a:rect l="l" t="t" r="r" b="b"/>
            <a:pathLst>
              <a:path w="206375" h="34289">
                <a:moveTo>
                  <a:pt x="0" y="33706"/>
                </a:moveTo>
                <a:lnTo>
                  <a:pt x="206065" y="33706"/>
                </a:lnTo>
                <a:lnTo>
                  <a:pt x="206065" y="0"/>
                </a:lnTo>
                <a:lnTo>
                  <a:pt x="0" y="0"/>
                </a:lnTo>
                <a:lnTo>
                  <a:pt x="0" y="337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6878" y="3621480"/>
            <a:ext cx="128270" cy="256540"/>
          </a:xfrm>
          <a:custGeom>
            <a:avLst/>
            <a:gdLst/>
            <a:ahLst/>
            <a:cxnLst/>
            <a:rect l="l" t="t" r="r" b="b"/>
            <a:pathLst>
              <a:path w="128270" h="256539">
                <a:moveTo>
                  <a:pt x="128085" y="0"/>
                </a:moveTo>
                <a:lnTo>
                  <a:pt x="0" y="136090"/>
                </a:lnTo>
                <a:lnTo>
                  <a:pt x="128085" y="256303"/>
                </a:lnTo>
                <a:lnTo>
                  <a:pt x="128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6878" y="3621480"/>
            <a:ext cx="128270" cy="256540"/>
          </a:xfrm>
          <a:custGeom>
            <a:avLst/>
            <a:gdLst/>
            <a:ahLst/>
            <a:cxnLst/>
            <a:rect l="l" t="t" r="r" b="b"/>
            <a:pathLst>
              <a:path w="128270" h="256539">
                <a:moveTo>
                  <a:pt x="128085" y="0"/>
                </a:moveTo>
                <a:lnTo>
                  <a:pt x="128085" y="112558"/>
                </a:lnTo>
                <a:lnTo>
                  <a:pt x="128085" y="146274"/>
                </a:lnTo>
                <a:lnTo>
                  <a:pt x="128085" y="256303"/>
                </a:lnTo>
                <a:lnTo>
                  <a:pt x="0" y="136090"/>
                </a:lnTo>
                <a:lnTo>
                  <a:pt x="1280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7356" y="3660662"/>
            <a:ext cx="1186226" cy="24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</a:t>
            </a:r>
            <a:r>
              <a:rPr dirty="0"/>
              <a:t>-</a:t>
            </a:r>
            <a:r>
              <a:rPr spc="-5" dirty="0"/>
              <a:t>с</a:t>
            </a:r>
            <a:r>
              <a:rPr spc="-85" dirty="0"/>
              <a:t>у</a:t>
            </a:r>
            <a:r>
              <a:rPr dirty="0"/>
              <a:t>роо</a:t>
            </a:r>
          </a:p>
        </p:txBody>
      </p:sp>
      <p:sp>
        <p:nvSpPr>
          <p:cNvPr id="25" name="object 25"/>
          <p:cNvSpPr/>
          <p:nvPr/>
        </p:nvSpPr>
        <p:spPr>
          <a:xfrm>
            <a:off x="309372" y="1115567"/>
            <a:ext cx="8666988" cy="184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063" y="1030223"/>
            <a:ext cx="8055864" cy="2142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615" y="1143000"/>
            <a:ext cx="8572500" cy="1754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6615" y="1143000"/>
            <a:ext cx="8572500" cy="175450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 marR="1176020">
              <a:lnSpc>
                <a:spcPct val="100000"/>
              </a:lnSpc>
              <a:spcBef>
                <a:spcPts val="265"/>
              </a:spcBef>
            </a:pP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Төмөнкү 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комбинациялардын  </a:t>
            </a:r>
            <a:r>
              <a:rPr sz="3600" spc="5" dirty="0">
                <a:solidFill>
                  <a:srgbClr val="001F5F"/>
                </a:solidFill>
                <a:latin typeface="Arial"/>
                <a:cs typeface="Arial"/>
              </a:rPr>
              <a:t>кайсынысы </a:t>
            </a:r>
            <a:r>
              <a:rPr sz="3600" spc="-15" dirty="0">
                <a:solidFill>
                  <a:srgbClr val="001F5F"/>
                </a:solidFill>
                <a:latin typeface="Arial"/>
                <a:cs typeface="Arial"/>
              </a:rPr>
              <a:t>объекттин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көчүрмөсүн  </a:t>
            </a:r>
            <a:r>
              <a:rPr sz="3600" spc="-20" dirty="0">
                <a:solidFill>
                  <a:srgbClr val="001F5F"/>
                </a:solidFill>
                <a:latin typeface="Arial"/>
                <a:cs typeface="Arial"/>
              </a:rPr>
              <a:t>алат?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3483" y="4870703"/>
            <a:ext cx="606552" cy="7269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7555" y="495096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1291" y="5658611"/>
            <a:ext cx="608076" cy="7269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5668" y="57391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56759" y="4978908"/>
            <a:ext cx="559308" cy="4770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5067" y="5062728"/>
            <a:ext cx="199644" cy="277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5928" y="5092700"/>
            <a:ext cx="138938" cy="216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2376" y="5641847"/>
            <a:ext cx="608076" cy="728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48021" y="5723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5547" y="4907279"/>
            <a:ext cx="3517391" cy="5897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1739" y="5009388"/>
            <a:ext cx="431292" cy="420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6063" y="5053329"/>
            <a:ext cx="342265" cy="333375"/>
          </a:xfrm>
          <a:custGeom>
            <a:avLst/>
            <a:gdLst/>
            <a:ahLst/>
            <a:cxnLst/>
            <a:rect l="l" t="t" r="r" b="b"/>
            <a:pathLst>
              <a:path w="342264" h="333375">
                <a:moveTo>
                  <a:pt x="133857" y="4318"/>
                </a:moveTo>
                <a:lnTo>
                  <a:pt x="97536" y="4318"/>
                </a:lnTo>
                <a:lnTo>
                  <a:pt x="0" y="258445"/>
                </a:lnTo>
                <a:lnTo>
                  <a:pt x="35687" y="258445"/>
                </a:lnTo>
                <a:lnTo>
                  <a:pt x="63626" y="181483"/>
                </a:lnTo>
                <a:lnTo>
                  <a:pt x="206370" y="181483"/>
                </a:lnTo>
                <a:lnTo>
                  <a:pt x="195143" y="154051"/>
                </a:lnTo>
                <a:lnTo>
                  <a:pt x="73279" y="154051"/>
                </a:lnTo>
                <a:lnTo>
                  <a:pt x="101218" y="79502"/>
                </a:lnTo>
                <a:lnTo>
                  <a:pt x="105415" y="67456"/>
                </a:lnTo>
                <a:lnTo>
                  <a:pt x="109077" y="55340"/>
                </a:lnTo>
                <a:lnTo>
                  <a:pt x="112238" y="43176"/>
                </a:lnTo>
                <a:lnTo>
                  <a:pt x="114935" y="30988"/>
                </a:lnTo>
                <a:lnTo>
                  <a:pt x="144773" y="30988"/>
                </a:lnTo>
                <a:lnTo>
                  <a:pt x="133857" y="4318"/>
                </a:lnTo>
                <a:close/>
              </a:path>
              <a:path w="342264" h="333375">
                <a:moveTo>
                  <a:pt x="206370" y="181483"/>
                </a:moveTo>
                <a:lnTo>
                  <a:pt x="169925" y="181483"/>
                </a:lnTo>
                <a:lnTo>
                  <a:pt x="199517" y="258445"/>
                </a:lnTo>
                <a:lnTo>
                  <a:pt x="237870" y="258445"/>
                </a:lnTo>
                <a:lnTo>
                  <a:pt x="206370" y="181483"/>
                </a:lnTo>
                <a:close/>
              </a:path>
              <a:path w="342264" h="333375">
                <a:moveTo>
                  <a:pt x="144773" y="30988"/>
                </a:moveTo>
                <a:lnTo>
                  <a:pt x="114935" y="30988"/>
                </a:lnTo>
                <a:lnTo>
                  <a:pt x="118270" y="42009"/>
                </a:lnTo>
                <a:lnTo>
                  <a:pt x="122380" y="54483"/>
                </a:lnTo>
                <a:lnTo>
                  <a:pt x="127275" y="68385"/>
                </a:lnTo>
                <a:lnTo>
                  <a:pt x="132969" y="83693"/>
                </a:lnTo>
                <a:lnTo>
                  <a:pt x="159512" y="154051"/>
                </a:lnTo>
                <a:lnTo>
                  <a:pt x="195143" y="154051"/>
                </a:lnTo>
                <a:lnTo>
                  <a:pt x="144773" y="30988"/>
                </a:lnTo>
                <a:close/>
              </a:path>
              <a:path w="342264" h="333375">
                <a:moveTo>
                  <a:pt x="280543" y="0"/>
                </a:moveTo>
                <a:lnTo>
                  <a:pt x="258191" y="0"/>
                </a:lnTo>
                <a:lnTo>
                  <a:pt x="267860" y="16885"/>
                </a:lnTo>
                <a:lnTo>
                  <a:pt x="275732" y="31162"/>
                </a:lnTo>
                <a:lnTo>
                  <a:pt x="295576" y="76438"/>
                </a:lnTo>
                <a:lnTo>
                  <a:pt x="305881" y="118028"/>
                </a:lnTo>
                <a:lnTo>
                  <a:pt x="310006" y="166624"/>
                </a:lnTo>
                <a:lnTo>
                  <a:pt x="306768" y="208321"/>
                </a:lnTo>
                <a:lnTo>
                  <a:pt x="297053" y="249983"/>
                </a:lnTo>
                <a:lnTo>
                  <a:pt x="280860" y="291621"/>
                </a:lnTo>
                <a:lnTo>
                  <a:pt x="258191" y="333248"/>
                </a:lnTo>
                <a:lnTo>
                  <a:pt x="280543" y="333248"/>
                </a:lnTo>
                <a:lnTo>
                  <a:pt x="304292" y="297846"/>
                </a:lnTo>
                <a:lnTo>
                  <a:pt x="324231" y="256921"/>
                </a:lnTo>
                <a:lnTo>
                  <a:pt x="337661" y="212455"/>
                </a:lnTo>
                <a:lnTo>
                  <a:pt x="342138" y="166370"/>
                </a:lnTo>
                <a:lnTo>
                  <a:pt x="341304" y="145990"/>
                </a:lnTo>
                <a:lnTo>
                  <a:pt x="334637" y="106469"/>
                </a:lnTo>
                <a:lnTo>
                  <a:pt x="319922" y="65472"/>
                </a:lnTo>
                <a:lnTo>
                  <a:pt x="295781" y="21760"/>
                </a:lnTo>
                <a:lnTo>
                  <a:pt x="280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0198" y="5075173"/>
            <a:ext cx="104520" cy="1413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36063" y="5057647"/>
            <a:ext cx="238125" cy="254635"/>
          </a:xfrm>
          <a:custGeom>
            <a:avLst/>
            <a:gdLst/>
            <a:ahLst/>
            <a:cxnLst/>
            <a:rect l="l" t="t" r="r" b="b"/>
            <a:pathLst>
              <a:path w="238125" h="254635">
                <a:moveTo>
                  <a:pt x="97536" y="0"/>
                </a:moveTo>
                <a:lnTo>
                  <a:pt x="133857" y="0"/>
                </a:lnTo>
                <a:lnTo>
                  <a:pt x="237870" y="254126"/>
                </a:lnTo>
                <a:lnTo>
                  <a:pt x="199517" y="254126"/>
                </a:lnTo>
                <a:lnTo>
                  <a:pt x="169925" y="177164"/>
                </a:lnTo>
                <a:lnTo>
                  <a:pt x="63626" y="177164"/>
                </a:lnTo>
                <a:lnTo>
                  <a:pt x="35687" y="254126"/>
                </a:lnTo>
                <a:lnTo>
                  <a:pt x="0" y="254126"/>
                </a:lnTo>
                <a:lnTo>
                  <a:pt x="975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94254" y="5053329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1" y="0"/>
                </a:lnTo>
                <a:lnTo>
                  <a:pt x="37590" y="21760"/>
                </a:lnTo>
                <a:lnTo>
                  <a:pt x="61731" y="65472"/>
                </a:lnTo>
                <a:lnTo>
                  <a:pt x="76446" y="106469"/>
                </a:lnTo>
                <a:lnTo>
                  <a:pt x="83113" y="145990"/>
                </a:lnTo>
                <a:lnTo>
                  <a:pt x="83946" y="166370"/>
                </a:lnTo>
                <a:lnTo>
                  <a:pt x="82827" y="189609"/>
                </a:lnTo>
                <a:lnTo>
                  <a:pt x="73874" y="234896"/>
                </a:lnTo>
                <a:lnTo>
                  <a:pt x="56534" y="278062"/>
                </a:lnTo>
                <a:lnTo>
                  <a:pt x="34714" y="316249"/>
                </a:lnTo>
                <a:lnTo>
                  <a:pt x="22351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2" y="249983"/>
                </a:lnTo>
                <a:lnTo>
                  <a:pt x="48577" y="208321"/>
                </a:lnTo>
                <a:lnTo>
                  <a:pt x="51815" y="166624"/>
                </a:lnTo>
                <a:lnTo>
                  <a:pt x="51361" y="150362"/>
                </a:lnTo>
                <a:lnTo>
                  <a:pt x="44450" y="101981"/>
                </a:lnTo>
                <a:lnTo>
                  <a:pt x="32966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1832" y="5693664"/>
            <a:ext cx="3517392" cy="5882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8504" y="5794247"/>
            <a:ext cx="397763" cy="4221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3207" y="5839117"/>
            <a:ext cx="309880" cy="333375"/>
          </a:xfrm>
          <a:custGeom>
            <a:avLst/>
            <a:gdLst/>
            <a:ahLst/>
            <a:cxnLst/>
            <a:rect l="l" t="t" r="r" b="b"/>
            <a:pathLst>
              <a:path w="309880" h="333375">
                <a:moveTo>
                  <a:pt x="164846" y="4343"/>
                </a:moveTo>
                <a:lnTo>
                  <a:pt x="0" y="4343"/>
                </a:lnTo>
                <a:lnTo>
                  <a:pt x="0" y="258521"/>
                </a:lnTo>
                <a:lnTo>
                  <a:pt x="99441" y="258521"/>
                </a:lnTo>
                <a:lnTo>
                  <a:pt x="118419" y="257859"/>
                </a:lnTo>
                <a:lnTo>
                  <a:pt x="157353" y="247942"/>
                </a:lnTo>
                <a:lnTo>
                  <a:pt x="177143" y="229908"/>
                </a:lnTo>
                <a:lnTo>
                  <a:pt x="33655" y="229908"/>
                </a:lnTo>
                <a:lnTo>
                  <a:pt x="33655" y="141655"/>
                </a:lnTo>
                <a:lnTo>
                  <a:pt x="178269" y="141655"/>
                </a:lnTo>
                <a:lnTo>
                  <a:pt x="173099" y="135129"/>
                </a:lnTo>
                <a:lnTo>
                  <a:pt x="136989" y="116310"/>
                </a:lnTo>
                <a:lnTo>
                  <a:pt x="94234" y="112699"/>
                </a:lnTo>
                <a:lnTo>
                  <a:pt x="33655" y="112699"/>
                </a:lnTo>
                <a:lnTo>
                  <a:pt x="33655" y="34328"/>
                </a:lnTo>
                <a:lnTo>
                  <a:pt x="164846" y="34328"/>
                </a:lnTo>
                <a:lnTo>
                  <a:pt x="164846" y="4343"/>
                </a:lnTo>
                <a:close/>
              </a:path>
              <a:path w="309880" h="333375">
                <a:moveTo>
                  <a:pt x="178269" y="141655"/>
                </a:moveTo>
                <a:lnTo>
                  <a:pt x="78486" y="141655"/>
                </a:lnTo>
                <a:lnTo>
                  <a:pt x="94013" y="141872"/>
                </a:lnTo>
                <a:lnTo>
                  <a:pt x="107076" y="142522"/>
                </a:lnTo>
                <a:lnTo>
                  <a:pt x="147574" y="159169"/>
                </a:lnTo>
                <a:lnTo>
                  <a:pt x="155321" y="185521"/>
                </a:lnTo>
                <a:lnTo>
                  <a:pt x="154465" y="195925"/>
                </a:lnTo>
                <a:lnTo>
                  <a:pt x="124666" y="227136"/>
                </a:lnTo>
                <a:lnTo>
                  <a:pt x="100837" y="229908"/>
                </a:lnTo>
                <a:lnTo>
                  <a:pt x="177143" y="229908"/>
                </a:lnTo>
                <a:lnTo>
                  <a:pt x="190990" y="194123"/>
                </a:lnTo>
                <a:lnTo>
                  <a:pt x="191516" y="184657"/>
                </a:lnTo>
                <a:lnTo>
                  <a:pt x="190775" y="173230"/>
                </a:lnTo>
                <a:lnTo>
                  <a:pt x="188547" y="162529"/>
                </a:lnTo>
                <a:lnTo>
                  <a:pt x="184818" y="152555"/>
                </a:lnTo>
                <a:lnTo>
                  <a:pt x="179578" y="143306"/>
                </a:lnTo>
                <a:lnTo>
                  <a:pt x="178269" y="141655"/>
                </a:lnTo>
                <a:close/>
              </a:path>
              <a:path w="309880" h="333375">
                <a:moveTo>
                  <a:pt x="248031" y="0"/>
                </a:moveTo>
                <a:lnTo>
                  <a:pt x="225679" y="0"/>
                </a:lnTo>
                <a:lnTo>
                  <a:pt x="235348" y="16909"/>
                </a:lnTo>
                <a:lnTo>
                  <a:pt x="243220" y="31215"/>
                </a:lnTo>
                <a:lnTo>
                  <a:pt x="263017" y="76468"/>
                </a:lnTo>
                <a:lnTo>
                  <a:pt x="273369" y="118026"/>
                </a:lnTo>
                <a:lnTo>
                  <a:pt x="277494" y="166623"/>
                </a:lnTo>
                <a:lnTo>
                  <a:pt x="274256" y="208312"/>
                </a:lnTo>
                <a:lnTo>
                  <a:pt x="264541" y="249978"/>
                </a:lnTo>
                <a:lnTo>
                  <a:pt x="248348" y="291623"/>
                </a:lnTo>
                <a:lnTo>
                  <a:pt x="225679" y="333247"/>
                </a:lnTo>
                <a:lnTo>
                  <a:pt x="248031" y="333247"/>
                </a:lnTo>
                <a:lnTo>
                  <a:pt x="271780" y="297880"/>
                </a:lnTo>
                <a:lnTo>
                  <a:pt x="291719" y="256959"/>
                </a:lnTo>
                <a:lnTo>
                  <a:pt x="305149" y="212483"/>
                </a:lnTo>
                <a:lnTo>
                  <a:pt x="309625" y="166446"/>
                </a:lnTo>
                <a:lnTo>
                  <a:pt x="308792" y="146031"/>
                </a:lnTo>
                <a:lnTo>
                  <a:pt x="302125" y="106502"/>
                </a:lnTo>
                <a:lnTo>
                  <a:pt x="287410" y="65476"/>
                </a:lnTo>
                <a:lnTo>
                  <a:pt x="263269" y="21784"/>
                </a:lnTo>
                <a:lnTo>
                  <a:pt x="248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7719" y="5971628"/>
            <a:ext cx="139954" cy="1065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3207" y="5843460"/>
            <a:ext cx="191770" cy="254635"/>
          </a:xfrm>
          <a:custGeom>
            <a:avLst/>
            <a:gdLst/>
            <a:ahLst/>
            <a:cxnLst/>
            <a:rect l="l" t="t" r="r" b="b"/>
            <a:pathLst>
              <a:path w="191769" h="254635">
                <a:moveTo>
                  <a:pt x="0" y="0"/>
                </a:moveTo>
                <a:lnTo>
                  <a:pt x="164846" y="0"/>
                </a:lnTo>
                <a:lnTo>
                  <a:pt x="164846" y="29984"/>
                </a:lnTo>
                <a:lnTo>
                  <a:pt x="33655" y="29984"/>
                </a:lnTo>
                <a:lnTo>
                  <a:pt x="33655" y="108356"/>
                </a:lnTo>
                <a:lnTo>
                  <a:pt x="94234" y="108356"/>
                </a:lnTo>
                <a:lnTo>
                  <a:pt x="110216" y="108758"/>
                </a:lnTo>
                <a:lnTo>
                  <a:pt x="157235" y="118689"/>
                </a:lnTo>
                <a:lnTo>
                  <a:pt x="184818" y="148212"/>
                </a:lnTo>
                <a:lnTo>
                  <a:pt x="191516" y="180314"/>
                </a:lnTo>
                <a:lnTo>
                  <a:pt x="190990" y="189779"/>
                </a:lnTo>
                <a:lnTo>
                  <a:pt x="172323" y="231484"/>
                </a:lnTo>
                <a:lnTo>
                  <a:pt x="134397" y="251531"/>
                </a:lnTo>
                <a:lnTo>
                  <a:pt x="99441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8886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1" y="0"/>
                </a:lnTo>
                <a:lnTo>
                  <a:pt x="37590" y="21784"/>
                </a:lnTo>
                <a:lnTo>
                  <a:pt x="6173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6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34" y="278114"/>
                </a:lnTo>
                <a:lnTo>
                  <a:pt x="34714" y="316257"/>
                </a:lnTo>
                <a:lnTo>
                  <a:pt x="22351" y="333247"/>
                </a:lnTo>
                <a:lnTo>
                  <a:pt x="0" y="333247"/>
                </a:lnTo>
                <a:lnTo>
                  <a:pt x="22669" y="291623"/>
                </a:lnTo>
                <a:lnTo>
                  <a:pt x="38862" y="249978"/>
                </a:lnTo>
                <a:lnTo>
                  <a:pt x="48577" y="208312"/>
                </a:lnTo>
                <a:lnTo>
                  <a:pt x="51815" y="166623"/>
                </a:lnTo>
                <a:lnTo>
                  <a:pt x="51361" y="150359"/>
                </a:lnTo>
                <a:lnTo>
                  <a:pt x="44450" y="101955"/>
                </a:lnTo>
                <a:lnTo>
                  <a:pt x="32912" y="64113"/>
                </a:lnTo>
                <a:lnTo>
                  <a:pt x="9669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1391" y="4907279"/>
            <a:ext cx="3718560" cy="5897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4076" y="5009388"/>
            <a:ext cx="403859" cy="42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8018" y="5053329"/>
            <a:ext cx="315595" cy="333375"/>
          </a:xfrm>
          <a:custGeom>
            <a:avLst/>
            <a:gdLst/>
            <a:ahLst/>
            <a:cxnLst/>
            <a:rect l="l" t="t" r="r" b="b"/>
            <a:pathLst>
              <a:path w="315595" h="333375">
                <a:moveTo>
                  <a:pt x="95376" y="4318"/>
                </a:moveTo>
                <a:lnTo>
                  <a:pt x="0" y="4318"/>
                </a:lnTo>
                <a:lnTo>
                  <a:pt x="0" y="258445"/>
                </a:lnTo>
                <a:lnTo>
                  <a:pt x="96900" y="258445"/>
                </a:lnTo>
                <a:lnTo>
                  <a:pt x="108596" y="258183"/>
                </a:lnTo>
                <a:lnTo>
                  <a:pt x="153257" y="249015"/>
                </a:lnTo>
                <a:lnTo>
                  <a:pt x="178197" y="228473"/>
                </a:lnTo>
                <a:lnTo>
                  <a:pt x="33654" y="228473"/>
                </a:lnTo>
                <a:lnTo>
                  <a:pt x="33654" y="141097"/>
                </a:lnTo>
                <a:lnTo>
                  <a:pt x="174864" y="141097"/>
                </a:lnTo>
                <a:lnTo>
                  <a:pt x="172720" y="138727"/>
                </a:lnTo>
                <a:lnTo>
                  <a:pt x="164528" y="132365"/>
                </a:lnTo>
                <a:lnTo>
                  <a:pt x="155003" y="127194"/>
                </a:lnTo>
                <a:lnTo>
                  <a:pt x="144145" y="123190"/>
                </a:lnTo>
                <a:lnTo>
                  <a:pt x="152473" y="118453"/>
                </a:lnTo>
                <a:lnTo>
                  <a:pt x="159718" y="113014"/>
                </a:lnTo>
                <a:lnTo>
                  <a:pt x="161606" y="111125"/>
                </a:lnTo>
                <a:lnTo>
                  <a:pt x="33654" y="111125"/>
                </a:lnTo>
                <a:lnTo>
                  <a:pt x="33654" y="34290"/>
                </a:lnTo>
                <a:lnTo>
                  <a:pt x="168564" y="34290"/>
                </a:lnTo>
                <a:lnTo>
                  <a:pt x="164222" y="28317"/>
                </a:lnTo>
                <a:lnTo>
                  <a:pt x="121650" y="6238"/>
                </a:lnTo>
                <a:lnTo>
                  <a:pt x="109233" y="4796"/>
                </a:lnTo>
                <a:lnTo>
                  <a:pt x="95376" y="4318"/>
                </a:lnTo>
                <a:close/>
              </a:path>
              <a:path w="315595" h="333375">
                <a:moveTo>
                  <a:pt x="174864" y="141097"/>
                </a:moveTo>
                <a:lnTo>
                  <a:pt x="92455" y="141097"/>
                </a:lnTo>
                <a:lnTo>
                  <a:pt x="103860" y="141360"/>
                </a:lnTo>
                <a:lnTo>
                  <a:pt x="113871" y="142160"/>
                </a:lnTo>
                <a:lnTo>
                  <a:pt x="149859" y="160147"/>
                </a:lnTo>
                <a:lnTo>
                  <a:pt x="157099" y="184785"/>
                </a:lnTo>
                <a:lnTo>
                  <a:pt x="157099" y="192913"/>
                </a:lnTo>
                <a:lnTo>
                  <a:pt x="139191" y="220345"/>
                </a:lnTo>
                <a:lnTo>
                  <a:pt x="134111" y="223520"/>
                </a:lnTo>
                <a:lnTo>
                  <a:pt x="127634" y="225933"/>
                </a:lnTo>
                <a:lnTo>
                  <a:pt x="115442" y="228092"/>
                </a:lnTo>
                <a:lnTo>
                  <a:pt x="107823" y="228473"/>
                </a:lnTo>
                <a:lnTo>
                  <a:pt x="178197" y="228473"/>
                </a:lnTo>
                <a:lnTo>
                  <a:pt x="192024" y="184785"/>
                </a:lnTo>
                <a:lnTo>
                  <a:pt x="191240" y="174093"/>
                </a:lnTo>
                <a:lnTo>
                  <a:pt x="188896" y="164115"/>
                </a:lnTo>
                <a:lnTo>
                  <a:pt x="185005" y="154852"/>
                </a:lnTo>
                <a:lnTo>
                  <a:pt x="179577" y="146304"/>
                </a:lnTo>
                <a:lnTo>
                  <a:pt x="174864" y="141097"/>
                </a:lnTo>
                <a:close/>
              </a:path>
              <a:path w="315595" h="333375">
                <a:moveTo>
                  <a:pt x="168564" y="34290"/>
                </a:moveTo>
                <a:lnTo>
                  <a:pt x="84454" y="34290"/>
                </a:lnTo>
                <a:lnTo>
                  <a:pt x="97151" y="34506"/>
                </a:lnTo>
                <a:lnTo>
                  <a:pt x="107823" y="35163"/>
                </a:lnTo>
                <a:lnTo>
                  <a:pt x="140461" y="51054"/>
                </a:lnTo>
                <a:lnTo>
                  <a:pt x="144525" y="57404"/>
                </a:lnTo>
                <a:lnTo>
                  <a:pt x="146557" y="64897"/>
                </a:lnTo>
                <a:lnTo>
                  <a:pt x="146557" y="82169"/>
                </a:lnTo>
                <a:lnTo>
                  <a:pt x="115006" y="109464"/>
                </a:lnTo>
                <a:lnTo>
                  <a:pt x="88646" y="111125"/>
                </a:lnTo>
                <a:lnTo>
                  <a:pt x="161606" y="111125"/>
                </a:lnTo>
                <a:lnTo>
                  <a:pt x="179704" y="69342"/>
                </a:lnTo>
                <a:lnTo>
                  <a:pt x="179066" y="60674"/>
                </a:lnTo>
                <a:lnTo>
                  <a:pt x="177165" y="52197"/>
                </a:lnTo>
                <a:lnTo>
                  <a:pt x="174025" y="43910"/>
                </a:lnTo>
                <a:lnTo>
                  <a:pt x="169672" y="35814"/>
                </a:lnTo>
                <a:lnTo>
                  <a:pt x="168564" y="34290"/>
                </a:lnTo>
                <a:close/>
              </a:path>
              <a:path w="315595" h="333375">
                <a:moveTo>
                  <a:pt x="254126" y="0"/>
                </a:moveTo>
                <a:lnTo>
                  <a:pt x="231775" y="0"/>
                </a:lnTo>
                <a:lnTo>
                  <a:pt x="241444" y="16885"/>
                </a:lnTo>
                <a:lnTo>
                  <a:pt x="249316" y="31162"/>
                </a:lnTo>
                <a:lnTo>
                  <a:pt x="269049" y="76438"/>
                </a:lnTo>
                <a:lnTo>
                  <a:pt x="279358" y="118028"/>
                </a:lnTo>
                <a:lnTo>
                  <a:pt x="283590" y="166624"/>
                </a:lnTo>
                <a:lnTo>
                  <a:pt x="280352" y="208321"/>
                </a:lnTo>
                <a:lnTo>
                  <a:pt x="270636" y="249983"/>
                </a:lnTo>
                <a:lnTo>
                  <a:pt x="254444" y="291621"/>
                </a:lnTo>
                <a:lnTo>
                  <a:pt x="231775" y="333248"/>
                </a:lnTo>
                <a:lnTo>
                  <a:pt x="254126" y="333248"/>
                </a:lnTo>
                <a:lnTo>
                  <a:pt x="277860" y="297846"/>
                </a:lnTo>
                <a:lnTo>
                  <a:pt x="297687" y="256921"/>
                </a:lnTo>
                <a:lnTo>
                  <a:pt x="311118" y="212455"/>
                </a:lnTo>
                <a:lnTo>
                  <a:pt x="315595" y="166370"/>
                </a:lnTo>
                <a:lnTo>
                  <a:pt x="314761" y="145990"/>
                </a:lnTo>
                <a:lnTo>
                  <a:pt x="308094" y="106469"/>
                </a:lnTo>
                <a:lnTo>
                  <a:pt x="293399" y="65472"/>
                </a:lnTo>
                <a:lnTo>
                  <a:pt x="269345" y="21760"/>
                </a:lnTo>
                <a:lnTo>
                  <a:pt x="254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2529" y="5078476"/>
            <a:ext cx="141732" cy="2124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48018" y="5057647"/>
            <a:ext cx="192405" cy="254635"/>
          </a:xfrm>
          <a:custGeom>
            <a:avLst/>
            <a:gdLst/>
            <a:ahLst/>
            <a:cxnLst/>
            <a:rect l="l" t="t" r="r" b="b"/>
            <a:pathLst>
              <a:path w="192404" h="254635">
                <a:moveTo>
                  <a:pt x="0" y="0"/>
                </a:moveTo>
                <a:lnTo>
                  <a:pt x="95376" y="0"/>
                </a:lnTo>
                <a:lnTo>
                  <a:pt x="109233" y="478"/>
                </a:lnTo>
                <a:lnTo>
                  <a:pt x="150419" y="12100"/>
                </a:lnTo>
                <a:lnTo>
                  <a:pt x="177165" y="47878"/>
                </a:lnTo>
                <a:lnTo>
                  <a:pt x="179704" y="65024"/>
                </a:lnTo>
                <a:lnTo>
                  <a:pt x="179137" y="73023"/>
                </a:lnTo>
                <a:lnTo>
                  <a:pt x="159718" y="108696"/>
                </a:lnTo>
                <a:lnTo>
                  <a:pt x="144145" y="118871"/>
                </a:lnTo>
                <a:lnTo>
                  <a:pt x="155003" y="122876"/>
                </a:lnTo>
                <a:lnTo>
                  <a:pt x="185005" y="150534"/>
                </a:lnTo>
                <a:lnTo>
                  <a:pt x="192024" y="180466"/>
                </a:lnTo>
                <a:lnTo>
                  <a:pt x="191547" y="189255"/>
                </a:lnTo>
                <a:lnTo>
                  <a:pt x="176022" y="227266"/>
                </a:lnTo>
                <a:lnTo>
                  <a:pt x="137922" y="249935"/>
                </a:lnTo>
                <a:lnTo>
                  <a:pt x="96900" y="254126"/>
                </a:lnTo>
                <a:lnTo>
                  <a:pt x="0" y="254126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79793" y="5053329"/>
            <a:ext cx="83820" cy="333375"/>
          </a:xfrm>
          <a:custGeom>
            <a:avLst/>
            <a:gdLst/>
            <a:ahLst/>
            <a:cxnLst/>
            <a:rect l="l" t="t" r="r" b="b"/>
            <a:pathLst>
              <a:path w="83820" h="333375">
                <a:moveTo>
                  <a:pt x="0" y="0"/>
                </a:moveTo>
                <a:lnTo>
                  <a:pt x="22351" y="0"/>
                </a:lnTo>
                <a:lnTo>
                  <a:pt x="37570" y="21760"/>
                </a:lnTo>
                <a:lnTo>
                  <a:pt x="61624" y="65472"/>
                </a:lnTo>
                <a:lnTo>
                  <a:pt x="76319" y="106469"/>
                </a:lnTo>
                <a:lnTo>
                  <a:pt x="82986" y="145990"/>
                </a:lnTo>
                <a:lnTo>
                  <a:pt x="83820" y="166370"/>
                </a:lnTo>
                <a:lnTo>
                  <a:pt x="82700" y="189609"/>
                </a:lnTo>
                <a:lnTo>
                  <a:pt x="73747" y="234896"/>
                </a:lnTo>
                <a:lnTo>
                  <a:pt x="56481" y="278062"/>
                </a:lnTo>
                <a:lnTo>
                  <a:pt x="34712" y="316249"/>
                </a:lnTo>
                <a:lnTo>
                  <a:pt x="22351" y="333248"/>
                </a:lnTo>
                <a:lnTo>
                  <a:pt x="0" y="333248"/>
                </a:lnTo>
                <a:lnTo>
                  <a:pt x="22669" y="291621"/>
                </a:lnTo>
                <a:lnTo>
                  <a:pt x="38861" y="249983"/>
                </a:lnTo>
                <a:lnTo>
                  <a:pt x="48577" y="208321"/>
                </a:lnTo>
                <a:lnTo>
                  <a:pt x="51815" y="166624"/>
                </a:lnTo>
                <a:lnTo>
                  <a:pt x="51341" y="150362"/>
                </a:lnTo>
                <a:lnTo>
                  <a:pt x="44323" y="101981"/>
                </a:lnTo>
                <a:lnTo>
                  <a:pt x="32893" y="64065"/>
                </a:lnTo>
                <a:lnTo>
                  <a:pt x="9669" y="16885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41391" y="5693664"/>
            <a:ext cx="3790188" cy="5882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63511" y="5794247"/>
            <a:ext cx="358140" cy="4221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07961" y="5839117"/>
            <a:ext cx="269875" cy="333375"/>
          </a:xfrm>
          <a:custGeom>
            <a:avLst/>
            <a:gdLst/>
            <a:ahLst/>
            <a:cxnLst/>
            <a:rect l="l" t="t" r="r" b="b"/>
            <a:pathLst>
              <a:path w="269875" h="333375">
                <a:moveTo>
                  <a:pt x="164338" y="4343"/>
                </a:moveTo>
                <a:lnTo>
                  <a:pt x="0" y="4343"/>
                </a:lnTo>
                <a:lnTo>
                  <a:pt x="0" y="258521"/>
                </a:lnTo>
                <a:lnTo>
                  <a:pt x="33655" y="258521"/>
                </a:lnTo>
                <a:lnTo>
                  <a:pt x="33655" y="34328"/>
                </a:lnTo>
                <a:lnTo>
                  <a:pt x="164338" y="34328"/>
                </a:lnTo>
                <a:lnTo>
                  <a:pt x="164338" y="4343"/>
                </a:lnTo>
                <a:close/>
              </a:path>
              <a:path w="269875" h="333375">
                <a:moveTo>
                  <a:pt x="208026" y="0"/>
                </a:moveTo>
                <a:lnTo>
                  <a:pt x="185547" y="0"/>
                </a:lnTo>
                <a:lnTo>
                  <a:pt x="195234" y="16909"/>
                </a:lnTo>
                <a:lnTo>
                  <a:pt x="203136" y="31215"/>
                </a:lnTo>
                <a:lnTo>
                  <a:pt x="222932" y="76468"/>
                </a:lnTo>
                <a:lnTo>
                  <a:pt x="233257" y="118026"/>
                </a:lnTo>
                <a:lnTo>
                  <a:pt x="237490" y="166623"/>
                </a:lnTo>
                <a:lnTo>
                  <a:pt x="234249" y="208312"/>
                </a:lnTo>
                <a:lnTo>
                  <a:pt x="224520" y="249978"/>
                </a:lnTo>
                <a:lnTo>
                  <a:pt x="208289" y="291623"/>
                </a:lnTo>
                <a:lnTo>
                  <a:pt x="185547" y="333247"/>
                </a:lnTo>
                <a:lnTo>
                  <a:pt x="208026" y="333247"/>
                </a:lnTo>
                <a:lnTo>
                  <a:pt x="231711" y="297880"/>
                </a:lnTo>
                <a:lnTo>
                  <a:pt x="251587" y="256959"/>
                </a:lnTo>
                <a:lnTo>
                  <a:pt x="265017" y="212483"/>
                </a:lnTo>
                <a:lnTo>
                  <a:pt x="269494" y="166446"/>
                </a:lnTo>
                <a:lnTo>
                  <a:pt x="268660" y="146031"/>
                </a:lnTo>
                <a:lnTo>
                  <a:pt x="261993" y="106502"/>
                </a:lnTo>
                <a:lnTo>
                  <a:pt x="247298" y="65476"/>
                </a:lnTo>
                <a:lnTo>
                  <a:pt x="223244" y="21784"/>
                </a:lnTo>
                <a:lnTo>
                  <a:pt x="208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07961" y="5843460"/>
            <a:ext cx="164465" cy="254635"/>
          </a:xfrm>
          <a:custGeom>
            <a:avLst/>
            <a:gdLst/>
            <a:ahLst/>
            <a:cxnLst/>
            <a:rect l="l" t="t" r="r" b="b"/>
            <a:pathLst>
              <a:path w="164465" h="254635">
                <a:moveTo>
                  <a:pt x="0" y="0"/>
                </a:moveTo>
                <a:lnTo>
                  <a:pt x="164338" y="0"/>
                </a:lnTo>
                <a:lnTo>
                  <a:pt x="164338" y="29984"/>
                </a:lnTo>
                <a:lnTo>
                  <a:pt x="33655" y="29984"/>
                </a:lnTo>
                <a:lnTo>
                  <a:pt x="33655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93508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4" h="333375">
                <a:moveTo>
                  <a:pt x="0" y="0"/>
                </a:moveTo>
                <a:lnTo>
                  <a:pt x="22479" y="0"/>
                </a:lnTo>
                <a:lnTo>
                  <a:pt x="37697" y="21784"/>
                </a:lnTo>
                <a:lnTo>
                  <a:pt x="6175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7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90" y="278114"/>
                </a:lnTo>
                <a:lnTo>
                  <a:pt x="34786" y="316257"/>
                </a:lnTo>
                <a:lnTo>
                  <a:pt x="22479" y="333247"/>
                </a:lnTo>
                <a:lnTo>
                  <a:pt x="0" y="333247"/>
                </a:lnTo>
                <a:lnTo>
                  <a:pt x="22742" y="291623"/>
                </a:lnTo>
                <a:lnTo>
                  <a:pt x="38973" y="249978"/>
                </a:lnTo>
                <a:lnTo>
                  <a:pt x="48702" y="208312"/>
                </a:lnTo>
                <a:lnTo>
                  <a:pt x="51943" y="166623"/>
                </a:lnTo>
                <a:lnTo>
                  <a:pt x="51468" y="150359"/>
                </a:lnTo>
                <a:lnTo>
                  <a:pt x="44450" y="101955"/>
                </a:lnTo>
                <a:lnTo>
                  <a:pt x="32966" y="64113"/>
                </a:lnTo>
                <a:lnTo>
                  <a:pt x="9687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5074" y="80919"/>
            <a:ext cx="910436" cy="10117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50416" y="3934205"/>
            <a:ext cx="44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FF0000"/>
                </a:solidFill>
                <a:latin typeface="Trebuchet MS"/>
                <a:cs typeface="Trebuchet MS"/>
              </a:rPr>
              <a:t>А)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2498" y="3930777"/>
            <a:ext cx="422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0000"/>
                </a:solidFill>
                <a:latin typeface="Trebuchet MS"/>
                <a:cs typeface="Trebuchet MS"/>
              </a:rPr>
              <a:t>Б)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84470" y="3930777"/>
            <a:ext cx="42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75" dirty="0">
                <a:solidFill>
                  <a:srgbClr val="FF0000"/>
                </a:solidFill>
                <a:latin typeface="Trebuchet MS"/>
                <a:cs typeface="Trebuchet MS"/>
              </a:rPr>
              <a:t>В)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86066" y="3930777"/>
            <a:ext cx="36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0000"/>
                </a:solidFill>
                <a:latin typeface="Trebuchet MS"/>
                <a:cs typeface="Trebuchet MS"/>
              </a:rPr>
              <a:t>Г)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9005" y="3073145"/>
            <a:ext cx="1786255" cy="928369"/>
          </a:xfrm>
          <a:prstGeom prst="rect">
            <a:avLst/>
          </a:prstGeom>
          <a:solidFill>
            <a:srgbClr val="FFFFFF"/>
          </a:solidFill>
          <a:ln w="25908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4930"/>
              </a:lnSpc>
            </a:pPr>
            <a:r>
              <a:rPr sz="4400" b="1" spc="-305" dirty="0">
                <a:solidFill>
                  <a:srgbClr val="6F2F9F"/>
                </a:solidFill>
                <a:latin typeface="Trebuchet MS"/>
                <a:cs typeface="Trebuchet MS"/>
              </a:rPr>
              <a:t>Ctrl+</a:t>
            </a:r>
            <a:r>
              <a:rPr sz="4400" b="1" spc="-3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400" b="1" spc="-220" dirty="0">
                <a:solidFill>
                  <a:srgbClr val="00AF50"/>
                </a:solidFill>
                <a:latin typeface="Trebuchet MS"/>
                <a:cs typeface="Trebuchet MS"/>
              </a:rPr>
              <a:t>X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71750" y="3073145"/>
            <a:ext cx="1786255" cy="928369"/>
          </a:xfrm>
          <a:prstGeom prst="rect">
            <a:avLst/>
          </a:prstGeom>
          <a:solidFill>
            <a:srgbClr val="FFFFFF"/>
          </a:solidFill>
          <a:ln w="25907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4930"/>
              </a:lnSpc>
            </a:pPr>
            <a:r>
              <a:rPr sz="4400" b="1" spc="-305" dirty="0">
                <a:solidFill>
                  <a:srgbClr val="6F2F9F"/>
                </a:solidFill>
                <a:latin typeface="Trebuchet MS"/>
                <a:cs typeface="Trebuchet MS"/>
              </a:rPr>
              <a:t>Ctrl+</a:t>
            </a:r>
            <a:r>
              <a:rPr sz="4400" b="1" spc="-38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400" b="1" spc="-365" dirty="0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44390" y="3073145"/>
            <a:ext cx="1786255" cy="928369"/>
          </a:xfrm>
          <a:prstGeom prst="rect">
            <a:avLst/>
          </a:prstGeom>
          <a:solidFill>
            <a:srgbClr val="FFFFFF"/>
          </a:solidFill>
          <a:ln w="25907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4930"/>
              </a:lnSpc>
            </a:pPr>
            <a:r>
              <a:rPr sz="4400" b="1" spc="-305" dirty="0">
                <a:solidFill>
                  <a:srgbClr val="6F2F9F"/>
                </a:solidFill>
                <a:latin typeface="Trebuchet MS"/>
                <a:cs typeface="Trebuchet MS"/>
              </a:rPr>
              <a:t>Ctrl+</a:t>
            </a:r>
            <a:r>
              <a:rPr sz="4400" b="1" spc="-38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400" b="1" spc="-135" dirty="0">
                <a:solidFill>
                  <a:srgbClr val="00AF50"/>
                </a:solidFill>
                <a:latin typeface="Trebuchet MS"/>
                <a:cs typeface="Trebuchet MS"/>
              </a:rPr>
              <a:t>V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15506" y="3073145"/>
            <a:ext cx="1786255" cy="928369"/>
          </a:xfrm>
          <a:prstGeom prst="rect">
            <a:avLst/>
          </a:prstGeom>
          <a:solidFill>
            <a:srgbClr val="FFFFFF"/>
          </a:solidFill>
          <a:ln w="25907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4930"/>
              </a:lnSpc>
            </a:pPr>
            <a:r>
              <a:rPr sz="4400" b="1" spc="-305" dirty="0">
                <a:solidFill>
                  <a:srgbClr val="6F2F9F"/>
                </a:solidFill>
                <a:latin typeface="Trebuchet MS"/>
                <a:cs typeface="Trebuchet MS"/>
              </a:rPr>
              <a:t>Ctrl+</a:t>
            </a:r>
            <a:r>
              <a:rPr sz="4400" b="1" spc="-3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400" b="1" spc="-570" dirty="0">
                <a:solidFill>
                  <a:srgbClr val="00AF50"/>
                </a:solidFill>
                <a:latin typeface="Trebuchet MS"/>
                <a:cs typeface="Trebuchet MS"/>
              </a:rPr>
              <a:t>L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26" y="5028756"/>
            <a:ext cx="5678170" cy="354965"/>
          </a:xfrm>
          <a:custGeom>
            <a:avLst/>
            <a:gdLst/>
            <a:ahLst/>
            <a:cxnLst/>
            <a:rect l="l" t="t" r="r" b="b"/>
            <a:pathLst>
              <a:path w="5678170" h="354964">
                <a:moveTo>
                  <a:pt x="5652613" y="0"/>
                </a:moveTo>
                <a:lnTo>
                  <a:pt x="0" y="0"/>
                </a:lnTo>
                <a:lnTo>
                  <a:pt x="0" y="354553"/>
                </a:lnTo>
                <a:lnTo>
                  <a:pt x="5677968" y="353022"/>
                </a:lnTo>
                <a:lnTo>
                  <a:pt x="5674067" y="181120"/>
                </a:lnTo>
                <a:lnTo>
                  <a:pt x="565261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3536" y="786454"/>
            <a:ext cx="463550" cy="3837304"/>
          </a:xfrm>
          <a:custGeom>
            <a:avLst/>
            <a:gdLst/>
            <a:ahLst/>
            <a:cxnLst/>
            <a:rect l="l" t="t" r="r" b="b"/>
            <a:pathLst>
              <a:path w="463550" h="3837304">
                <a:moveTo>
                  <a:pt x="463399" y="0"/>
                </a:moveTo>
                <a:lnTo>
                  <a:pt x="1950" y="0"/>
                </a:lnTo>
                <a:lnTo>
                  <a:pt x="0" y="3487164"/>
                </a:lnTo>
                <a:lnTo>
                  <a:pt x="88155" y="3542443"/>
                </a:lnTo>
                <a:lnTo>
                  <a:pt x="123261" y="3560849"/>
                </a:lnTo>
                <a:lnTo>
                  <a:pt x="162267" y="3588474"/>
                </a:lnTo>
                <a:lnTo>
                  <a:pt x="209075" y="3622254"/>
                </a:lnTo>
                <a:lnTo>
                  <a:pt x="262124" y="3657535"/>
                </a:lnTo>
                <a:lnTo>
                  <a:pt x="314783" y="3698971"/>
                </a:lnTo>
                <a:lnTo>
                  <a:pt x="365882" y="3743501"/>
                </a:lnTo>
                <a:lnTo>
                  <a:pt x="416591" y="3789531"/>
                </a:lnTo>
                <a:lnTo>
                  <a:pt x="463399" y="3837124"/>
                </a:lnTo>
                <a:lnTo>
                  <a:pt x="4633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9888" y="5180720"/>
            <a:ext cx="1127125" cy="1364615"/>
          </a:xfrm>
          <a:custGeom>
            <a:avLst/>
            <a:gdLst/>
            <a:ahLst/>
            <a:cxnLst/>
            <a:rect l="l" t="t" r="r" b="b"/>
            <a:pathLst>
              <a:path w="1127125" h="1364615">
                <a:moveTo>
                  <a:pt x="142764" y="612391"/>
                </a:moveTo>
                <a:lnTo>
                  <a:pt x="0" y="980726"/>
                </a:lnTo>
                <a:lnTo>
                  <a:pt x="25354" y="1025256"/>
                </a:lnTo>
                <a:lnTo>
                  <a:pt x="54609" y="1071286"/>
                </a:lnTo>
                <a:lnTo>
                  <a:pt x="87765" y="1118879"/>
                </a:lnTo>
                <a:lnTo>
                  <a:pt x="126771" y="1166440"/>
                </a:lnTo>
                <a:lnTo>
                  <a:pt x="177870" y="1215564"/>
                </a:lnTo>
                <a:lnTo>
                  <a:pt x="242231" y="1266219"/>
                </a:lnTo>
                <a:lnTo>
                  <a:pt x="322585" y="1313781"/>
                </a:lnTo>
                <a:lnTo>
                  <a:pt x="420491" y="1364436"/>
                </a:lnTo>
                <a:lnTo>
                  <a:pt x="592511" y="966914"/>
                </a:lnTo>
                <a:lnTo>
                  <a:pt x="1021198" y="966914"/>
                </a:lnTo>
                <a:lnTo>
                  <a:pt x="972046" y="936227"/>
                </a:lnTo>
                <a:lnTo>
                  <a:pt x="911195" y="891728"/>
                </a:lnTo>
                <a:lnTo>
                  <a:pt x="856586" y="838010"/>
                </a:lnTo>
                <a:lnTo>
                  <a:pt x="811728" y="779668"/>
                </a:lnTo>
                <a:lnTo>
                  <a:pt x="782083" y="716763"/>
                </a:lnTo>
                <a:lnTo>
                  <a:pt x="770725" y="666108"/>
                </a:lnTo>
                <a:lnTo>
                  <a:pt x="672475" y="666108"/>
                </a:lnTo>
                <a:lnTo>
                  <a:pt x="142764" y="612391"/>
                </a:lnTo>
                <a:close/>
              </a:path>
              <a:path w="1127125" h="1364615">
                <a:moveTo>
                  <a:pt x="1021198" y="966914"/>
                </a:moveTo>
                <a:lnTo>
                  <a:pt x="592511" y="966914"/>
                </a:lnTo>
                <a:lnTo>
                  <a:pt x="1126512" y="1020631"/>
                </a:lnTo>
                <a:lnTo>
                  <a:pt x="1114810" y="1016038"/>
                </a:lnTo>
                <a:lnTo>
                  <a:pt x="1081265" y="997632"/>
                </a:lnTo>
                <a:lnTo>
                  <a:pt x="1028606" y="971538"/>
                </a:lnTo>
                <a:lnTo>
                  <a:pt x="1021198" y="966914"/>
                </a:lnTo>
                <a:close/>
              </a:path>
              <a:path w="1127125" h="1364615">
                <a:moveTo>
                  <a:pt x="306982" y="0"/>
                </a:moveTo>
                <a:lnTo>
                  <a:pt x="310883" y="64467"/>
                </a:lnTo>
                <a:lnTo>
                  <a:pt x="322585" y="176495"/>
                </a:lnTo>
                <a:lnTo>
                  <a:pt x="336237" y="274712"/>
                </a:lnTo>
                <a:lnTo>
                  <a:pt x="355740" y="357616"/>
                </a:lnTo>
                <a:lnTo>
                  <a:pt x="383045" y="420521"/>
                </a:lnTo>
                <a:lnTo>
                  <a:pt x="426342" y="480394"/>
                </a:lnTo>
                <a:lnTo>
                  <a:pt x="479002" y="532580"/>
                </a:lnTo>
                <a:lnTo>
                  <a:pt x="533611" y="577079"/>
                </a:lnTo>
                <a:lnTo>
                  <a:pt x="586660" y="615453"/>
                </a:lnTo>
                <a:lnTo>
                  <a:pt x="631518" y="643078"/>
                </a:lnTo>
                <a:lnTo>
                  <a:pt x="662723" y="659953"/>
                </a:lnTo>
                <a:lnTo>
                  <a:pt x="672475" y="666108"/>
                </a:lnTo>
                <a:lnTo>
                  <a:pt x="770725" y="666108"/>
                </a:lnTo>
                <a:lnTo>
                  <a:pt x="764530" y="638484"/>
                </a:lnTo>
                <a:lnTo>
                  <a:pt x="754779" y="541768"/>
                </a:lnTo>
                <a:lnTo>
                  <a:pt x="746977" y="431271"/>
                </a:lnTo>
                <a:lnTo>
                  <a:pt x="737226" y="317710"/>
                </a:lnTo>
                <a:lnTo>
                  <a:pt x="651021" y="282399"/>
                </a:lnTo>
                <a:lnTo>
                  <a:pt x="547653" y="227150"/>
                </a:lnTo>
                <a:lnTo>
                  <a:pt x="453647" y="162683"/>
                </a:lnTo>
                <a:lnTo>
                  <a:pt x="373293" y="87466"/>
                </a:lnTo>
                <a:lnTo>
                  <a:pt x="30698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7114" y="5088629"/>
            <a:ext cx="1287145" cy="866140"/>
          </a:xfrm>
          <a:custGeom>
            <a:avLst/>
            <a:gdLst/>
            <a:ahLst/>
            <a:cxnLst/>
            <a:rect l="l" t="t" r="r" b="b"/>
            <a:pathLst>
              <a:path w="1287145" h="866139">
                <a:moveTo>
                  <a:pt x="0" y="409802"/>
                </a:moveTo>
                <a:lnTo>
                  <a:pt x="31205" y="446614"/>
                </a:lnTo>
                <a:lnTo>
                  <a:pt x="66311" y="486519"/>
                </a:lnTo>
                <a:lnTo>
                  <a:pt x="111559" y="523362"/>
                </a:lnTo>
                <a:lnTo>
                  <a:pt x="156416" y="561736"/>
                </a:lnTo>
                <a:lnTo>
                  <a:pt x="207125" y="597047"/>
                </a:lnTo>
                <a:lnTo>
                  <a:pt x="264075" y="632328"/>
                </a:lnTo>
                <a:lnTo>
                  <a:pt x="385385" y="696795"/>
                </a:lnTo>
                <a:lnTo>
                  <a:pt x="522299" y="755137"/>
                </a:lnTo>
                <a:lnTo>
                  <a:pt x="594461" y="779668"/>
                </a:lnTo>
                <a:lnTo>
                  <a:pt x="667014" y="802699"/>
                </a:lnTo>
                <a:lnTo>
                  <a:pt x="743077" y="822667"/>
                </a:lnTo>
                <a:lnTo>
                  <a:pt x="817579" y="839542"/>
                </a:lnTo>
                <a:lnTo>
                  <a:pt x="895983" y="853354"/>
                </a:lnTo>
                <a:lnTo>
                  <a:pt x="972046" y="865635"/>
                </a:lnTo>
                <a:lnTo>
                  <a:pt x="873015" y="514144"/>
                </a:lnTo>
                <a:lnTo>
                  <a:pt x="455597" y="514144"/>
                </a:lnTo>
                <a:lnTo>
                  <a:pt x="385385" y="511081"/>
                </a:lnTo>
                <a:lnTo>
                  <a:pt x="316734" y="501893"/>
                </a:lnTo>
                <a:lnTo>
                  <a:pt x="244571" y="486519"/>
                </a:lnTo>
                <a:lnTo>
                  <a:pt x="175920" y="468113"/>
                </a:lnTo>
                <a:lnTo>
                  <a:pt x="0" y="409802"/>
                </a:lnTo>
                <a:close/>
              </a:path>
              <a:path w="1287145" h="866139">
                <a:moveTo>
                  <a:pt x="692368" y="0"/>
                </a:moveTo>
                <a:lnTo>
                  <a:pt x="404889" y="101279"/>
                </a:lnTo>
                <a:lnTo>
                  <a:pt x="518398" y="509550"/>
                </a:lnTo>
                <a:lnTo>
                  <a:pt x="455597" y="514144"/>
                </a:lnTo>
                <a:lnTo>
                  <a:pt x="873015" y="514144"/>
                </a:lnTo>
                <a:lnTo>
                  <a:pt x="856586" y="455832"/>
                </a:lnTo>
                <a:lnTo>
                  <a:pt x="1286884" y="301300"/>
                </a:lnTo>
                <a:lnTo>
                  <a:pt x="1286884" y="275394"/>
                </a:lnTo>
                <a:lnTo>
                  <a:pt x="1238071" y="270118"/>
                </a:lnTo>
                <a:lnTo>
                  <a:pt x="1169810" y="259369"/>
                </a:lnTo>
                <a:lnTo>
                  <a:pt x="1091406" y="245556"/>
                </a:lnTo>
                <a:lnTo>
                  <a:pt x="1005202" y="224088"/>
                </a:lnTo>
                <a:lnTo>
                  <a:pt x="925238" y="197995"/>
                </a:lnTo>
                <a:lnTo>
                  <a:pt x="850735" y="164214"/>
                </a:lnTo>
                <a:lnTo>
                  <a:pt x="803927" y="135059"/>
                </a:lnTo>
                <a:lnTo>
                  <a:pt x="762970" y="96685"/>
                </a:lnTo>
                <a:lnTo>
                  <a:pt x="723573" y="50654"/>
                </a:lnTo>
                <a:lnTo>
                  <a:pt x="69236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8029" y="877900"/>
            <a:ext cx="624776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chemeClr val="bg1"/>
                </a:solidFill>
                <a:latin typeface="+mj-lt"/>
                <a:cs typeface="Arial"/>
              </a:rPr>
              <a:t>Бүгүнкү </a:t>
            </a:r>
            <a:r>
              <a:rPr sz="4000" b="1" dirty="0">
                <a:solidFill>
                  <a:schemeClr val="bg1"/>
                </a:solidFill>
                <a:latin typeface="+mj-lt"/>
                <a:cs typeface="Arial"/>
              </a:rPr>
              <a:t>өтүлгөн </a:t>
            </a:r>
            <a:r>
              <a:rPr sz="4000" b="1" spc="-10" dirty="0">
                <a:solidFill>
                  <a:schemeClr val="bg1"/>
                </a:solidFill>
                <a:latin typeface="+mj-lt"/>
                <a:cs typeface="Arial"/>
              </a:rPr>
              <a:t>теманы  </a:t>
            </a:r>
            <a:r>
              <a:rPr sz="4000" b="1" spc="-20" dirty="0">
                <a:solidFill>
                  <a:schemeClr val="bg1"/>
                </a:solidFill>
                <a:latin typeface="+mj-lt"/>
                <a:cs typeface="Arial"/>
              </a:rPr>
              <a:t>компьютерде </a:t>
            </a:r>
            <a:r>
              <a:rPr sz="4000" b="1" spc="-5" dirty="0">
                <a:solidFill>
                  <a:schemeClr val="bg1"/>
                </a:solidFill>
                <a:latin typeface="+mj-lt"/>
                <a:cs typeface="Arial"/>
              </a:rPr>
              <a:t>(үйдө </a:t>
            </a:r>
            <a:r>
              <a:rPr sz="4000" b="1" dirty="0">
                <a:solidFill>
                  <a:schemeClr val="bg1"/>
                </a:solidFill>
                <a:latin typeface="+mj-lt"/>
                <a:cs typeface="Arial"/>
              </a:rPr>
              <a:t>же</a:t>
            </a:r>
            <a:r>
              <a:rPr sz="4000" b="1" spc="-45" dirty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sz="4000" b="1" spc="-10" dirty="0">
                <a:solidFill>
                  <a:schemeClr val="bg1"/>
                </a:solidFill>
                <a:latin typeface="+mj-lt"/>
                <a:cs typeface="Arial"/>
              </a:rPr>
              <a:t>мектепте</a:t>
            </a:r>
            <a:r>
              <a:rPr sz="4000" b="1" spc="-10">
                <a:solidFill>
                  <a:schemeClr val="bg1"/>
                </a:solidFill>
                <a:latin typeface="+mj-lt"/>
                <a:cs typeface="Arial"/>
              </a:rPr>
              <a:t>)  </a:t>
            </a:r>
            <a:r>
              <a:rPr sz="4000" b="1" smtClean="0">
                <a:solidFill>
                  <a:schemeClr val="bg1"/>
                </a:solidFill>
                <a:latin typeface="+mj-lt"/>
                <a:cs typeface="Arial"/>
              </a:rPr>
              <a:t>кайталап</a:t>
            </a:r>
            <a:r>
              <a:rPr lang="ky-KG" sz="4000" b="1" dirty="0" smtClean="0">
                <a:solidFill>
                  <a:schemeClr val="bg1"/>
                </a:solidFill>
                <a:latin typeface="+mj-lt"/>
                <a:cs typeface="Arial"/>
              </a:rPr>
              <a:t> өз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lang="ky-KG" sz="4000" b="1" dirty="0" smtClean="0">
                <a:solidFill>
                  <a:schemeClr val="bg1"/>
                </a:solidFill>
                <a:latin typeface="+mj-lt"/>
                <a:cs typeface="Arial"/>
              </a:rPr>
              <a:t>алдынча иштеп көрөбүз. Терминдерди жаттап келебиз.</a:t>
            </a:r>
            <a:endParaRPr sz="4000" b="1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04800" y="381000"/>
            <a:ext cx="8382000" cy="594360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990600"/>
            <a:ext cx="624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5400" dirty="0" smtClean="0">
                <a:solidFill>
                  <a:schemeClr val="bg1"/>
                </a:solidFill>
              </a:rPr>
              <a:t>Сабактын темасы: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2971800"/>
            <a:ext cx="65532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6600" dirty="0" smtClean="0">
                <a:solidFill>
                  <a:srgbClr val="002060"/>
                </a:solidFill>
              </a:rPr>
              <a:t>Документти редактирлөө</a:t>
            </a:r>
            <a:endParaRPr lang="ru-RU" sz="6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8739" y="408431"/>
            <a:ext cx="6490716" cy="61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255" y="1258824"/>
            <a:ext cx="8095488" cy="4879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286255"/>
            <a:ext cx="8001000" cy="478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1286255"/>
            <a:ext cx="8001000" cy="4785360"/>
          </a:xfrm>
          <a:custGeom>
            <a:avLst/>
            <a:gdLst/>
            <a:ahLst/>
            <a:cxnLst/>
            <a:rect l="l" t="t" r="r" b="b"/>
            <a:pathLst>
              <a:path w="8001000" h="4785360">
                <a:moveTo>
                  <a:pt x="797560" y="0"/>
                </a:moveTo>
                <a:lnTo>
                  <a:pt x="8001000" y="0"/>
                </a:lnTo>
                <a:lnTo>
                  <a:pt x="8001000" y="3987800"/>
                </a:lnTo>
                <a:lnTo>
                  <a:pt x="7999544" y="4036384"/>
                </a:lnTo>
                <a:lnTo>
                  <a:pt x="7995232" y="4084199"/>
                </a:lnTo>
                <a:lnTo>
                  <a:pt x="7988148" y="4131160"/>
                </a:lnTo>
                <a:lnTo>
                  <a:pt x="7978375" y="4177185"/>
                </a:lnTo>
                <a:lnTo>
                  <a:pt x="7965997" y="4222190"/>
                </a:lnTo>
                <a:lnTo>
                  <a:pt x="7951097" y="4266092"/>
                </a:lnTo>
                <a:lnTo>
                  <a:pt x="7933758" y="4308806"/>
                </a:lnTo>
                <a:lnTo>
                  <a:pt x="7914065" y="4350250"/>
                </a:lnTo>
                <a:lnTo>
                  <a:pt x="7892099" y="4390341"/>
                </a:lnTo>
                <a:lnTo>
                  <a:pt x="7867946" y="4428994"/>
                </a:lnTo>
                <a:lnTo>
                  <a:pt x="7841688" y="4466126"/>
                </a:lnTo>
                <a:lnTo>
                  <a:pt x="7813409" y="4501655"/>
                </a:lnTo>
                <a:lnTo>
                  <a:pt x="7783192" y="4535496"/>
                </a:lnTo>
                <a:lnTo>
                  <a:pt x="7751121" y="4567566"/>
                </a:lnTo>
                <a:lnTo>
                  <a:pt x="7717279" y="4597781"/>
                </a:lnTo>
                <a:lnTo>
                  <a:pt x="7681750" y="4626059"/>
                </a:lnTo>
                <a:lnTo>
                  <a:pt x="7644617" y="4652316"/>
                </a:lnTo>
                <a:lnTo>
                  <a:pt x="7605964" y="4676468"/>
                </a:lnTo>
                <a:lnTo>
                  <a:pt x="7565873" y="4698432"/>
                </a:lnTo>
                <a:lnTo>
                  <a:pt x="7524430" y="4718124"/>
                </a:lnTo>
                <a:lnTo>
                  <a:pt x="7481716" y="4735461"/>
                </a:lnTo>
                <a:lnTo>
                  <a:pt x="7437816" y="4750360"/>
                </a:lnTo>
                <a:lnTo>
                  <a:pt x="7392813" y="4762738"/>
                </a:lnTo>
                <a:lnTo>
                  <a:pt x="7346790" y="4772510"/>
                </a:lnTo>
                <a:lnTo>
                  <a:pt x="7299831" y="4779593"/>
                </a:lnTo>
                <a:lnTo>
                  <a:pt x="7252020" y="4783904"/>
                </a:lnTo>
                <a:lnTo>
                  <a:pt x="7203440" y="4785360"/>
                </a:lnTo>
                <a:lnTo>
                  <a:pt x="0" y="4785360"/>
                </a:lnTo>
                <a:lnTo>
                  <a:pt x="0" y="797560"/>
                </a:lnTo>
                <a:lnTo>
                  <a:pt x="1455" y="748979"/>
                </a:lnTo>
                <a:lnTo>
                  <a:pt x="5766" y="701168"/>
                </a:lnTo>
                <a:lnTo>
                  <a:pt x="12849" y="654209"/>
                </a:lnTo>
                <a:lnTo>
                  <a:pt x="22621" y="608186"/>
                </a:lnTo>
                <a:lnTo>
                  <a:pt x="34999" y="563183"/>
                </a:lnTo>
                <a:lnTo>
                  <a:pt x="49898" y="519283"/>
                </a:lnTo>
                <a:lnTo>
                  <a:pt x="67235" y="476569"/>
                </a:lnTo>
                <a:lnTo>
                  <a:pt x="86927" y="435126"/>
                </a:lnTo>
                <a:lnTo>
                  <a:pt x="108891" y="395035"/>
                </a:lnTo>
                <a:lnTo>
                  <a:pt x="133043" y="356382"/>
                </a:lnTo>
                <a:lnTo>
                  <a:pt x="159300" y="319249"/>
                </a:lnTo>
                <a:lnTo>
                  <a:pt x="187578" y="283720"/>
                </a:lnTo>
                <a:lnTo>
                  <a:pt x="217793" y="249878"/>
                </a:lnTo>
                <a:lnTo>
                  <a:pt x="249863" y="217807"/>
                </a:lnTo>
                <a:lnTo>
                  <a:pt x="283704" y="187590"/>
                </a:lnTo>
                <a:lnTo>
                  <a:pt x="319233" y="159311"/>
                </a:lnTo>
                <a:lnTo>
                  <a:pt x="356365" y="133053"/>
                </a:lnTo>
                <a:lnTo>
                  <a:pt x="395018" y="108900"/>
                </a:lnTo>
                <a:lnTo>
                  <a:pt x="435109" y="86934"/>
                </a:lnTo>
                <a:lnTo>
                  <a:pt x="476553" y="67241"/>
                </a:lnTo>
                <a:lnTo>
                  <a:pt x="519267" y="49902"/>
                </a:lnTo>
                <a:lnTo>
                  <a:pt x="563169" y="35002"/>
                </a:lnTo>
                <a:lnTo>
                  <a:pt x="608174" y="22624"/>
                </a:lnTo>
                <a:lnTo>
                  <a:pt x="654199" y="12851"/>
                </a:lnTo>
                <a:lnTo>
                  <a:pt x="701160" y="5767"/>
                </a:lnTo>
                <a:lnTo>
                  <a:pt x="748975" y="1455"/>
                </a:lnTo>
                <a:lnTo>
                  <a:pt x="797560" y="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1029" y="1378152"/>
            <a:ext cx="59613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1F5F"/>
                </a:solidFill>
              </a:rPr>
              <a:t>Редактирлөө </a:t>
            </a:r>
            <a:r>
              <a:rPr sz="3200" spc="-5" dirty="0">
                <a:solidFill>
                  <a:srgbClr val="001F5F"/>
                </a:solidFill>
              </a:rPr>
              <a:t>түшүнүгү менен  кенен</a:t>
            </a:r>
            <a:r>
              <a:rPr sz="3200" spc="-20" dirty="0">
                <a:solidFill>
                  <a:srgbClr val="001F5F"/>
                </a:solidFill>
              </a:rPr>
              <a:t> </a:t>
            </a:r>
            <a:r>
              <a:rPr sz="3200" dirty="0">
                <a:solidFill>
                  <a:srgbClr val="001F5F"/>
                </a:solidFill>
              </a:rPr>
              <a:t>таанышасыңар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650240" y="2841447"/>
            <a:ext cx="6610984" cy="336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3490" marR="22479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Редактирлөө</a:t>
            </a:r>
            <a:r>
              <a:rPr sz="32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ыкмаларын  салыштырасыңар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1209040" marR="5080" indent="43815">
              <a:lnSpc>
                <a:spcPct val="98900"/>
              </a:lnSpc>
            </a:pP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Документти </a:t>
            </a:r>
            <a:r>
              <a:rPr sz="3200" b="1" spc="-10" dirty="0">
                <a:solidFill>
                  <a:srgbClr val="001F5F"/>
                </a:solidFill>
                <a:latin typeface="Arial"/>
                <a:cs typeface="Arial"/>
              </a:rPr>
              <a:t>редактирлөө 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боюнча </a:t>
            </a:r>
            <a:r>
              <a:rPr sz="3200" b="1" spc="-10" dirty="0">
                <a:solidFill>
                  <a:srgbClr val="001F5F"/>
                </a:solidFill>
                <a:latin typeface="Arial"/>
                <a:cs typeface="Arial"/>
              </a:rPr>
              <a:t>көндүмдөрүңөрдү  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өнүктүрөсүңөр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</a:pPr>
            <a:r>
              <a:rPr sz="2800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488" y="1388363"/>
            <a:ext cx="859536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732" y="4268723"/>
            <a:ext cx="858012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208" y="2814827"/>
            <a:ext cx="858012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</a:t>
            </a:r>
            <a:r>
              <a:rPr dirty="0"/>
              <a:t>-</a:t>
            </a:r>
            <a:r>
              <a:rPr spc="-5" dirty="0"/>
              <a:t>с</a:t>
            </a:r>
            <a:r>
              <a:rPr spc="-85" dirty="0"/>
              <a:t>у</a:t>
            </a:r>
            <a:r>
              <a:rPr dirty="0"/>
              <a:t>роо</a:t>
            </a:r>
          </a:p>
        </p:txBody>
      </p:sp>
      <p:sp>
        <p:nvSpPr>
          <p:cNvPr id="3" name="object 3"/>
          <p:cNvSpPr/>
          <p:nvPr/>
        </p:nvSpPr>
        <p:spPr>
          <a:xfrm>
            <a:off x="237743" y="1056132"/>
            <a:ext cx="8738616" cy="166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623" y="986027"/>
            <a:ext cx="8372856" cy="191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88" y="1083563"/>
            <a:ext cx="8644128" cy="1569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      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Microsoft </a:t>
            </a:r>
            <a:r>
              <a:rPr lang="en-US" sz="2800" b="1" dirty="0">
                <a:solidFill>
                  <a:srgbClr val="002060"/>
                </a:solidFill>
              </a:rPr>
              <a:t>WORD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тексттик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редакторун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кантип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чакырабыз</a:t>
            </a:r>
            <a:r>
              <a:rPr lang="ru-RU" sz="2800" b="1" dirty="0">
                <a:solidFill>
                  <a:srgbClr val="002060"/>
                </a:solidFill>
              </a:rPr>
              <a:t>?</a:t>
            </a:r>
            <a:endParaRPr sz="2800" b="1">
              <a:solidFill>
                <a:srgbClr val="00206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988" y="1083563"/>
            <a:ext cx="8644255" cy="1569720"/>
          </a:xfrm>
          <a:custGeom>
            <a:avLst/>
            <a:gdLst/>
            <a:ahLst/>
            <a:cxnLst/>
            <a:rect l="l" t="t" r="r" b="b"/>
            <a:pathLst>
              <a:path w="8644255" h="1569720">
                <a:moveTo>
                  <a:pt x="0" y="1569719"/>
                </a:moveTo>
                <a:lnTo>
                  <a:pt x="8644128" y="1569719"/>
                </a:lnTo>
                <a:lnTo>
                  <a:pt x="8644128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143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483" y="4870703"/>
            <a:ext cx="606552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2800" b="1" dirty="0" smtClean="0"/>
              <a:t>1</a:t>
            </a:r>
            <a:endParaRPr sz="2800" b="1"/>
          </a:p>
        </p:txBody>
      </p:sp>
      <p:sp>
        <p:nvSpPr>
          <p:cNvPr id="8" name="object 8"/>
          <p:cNvSpPr/>
          <p:nvPr/>
        </p:nvSpPr>
        <p:spPr>
          <a:xfrm>
            <a:off x="431291" y="5658611"/>
            <a:ext cx="608076" cy="726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5668" y="57391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6759" y="4978908"/>
            <a:ext cx="559308" cy="477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5067" y="5062728"/>
            <a:ext cx="199644" cy="277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5928" y="5092700"/>
            <a:ext cx="138938" cy="216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376" y="5641847"/>
            <a:ext cx="608076" cy="728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8021" y="5723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4876800"/>
            <a:ext cx="3517391" cy="589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200" b="1" dirty="0" smtClean="0"/>
              <a:t>А)</a:t>
            </a:r>
            <a:endParaRPr sz="3200" b="1"/>
          </a:p>
        </p:txBody>
      </p:sp>
      <p:sp>
        <p:nvSpPr>
          <p:cNvPr id="21" name="object 21"/>
          <p:cNvSpPr/>
          <p:nvPr/>
        </p:nvSpPr>
        <p:spPr>
          <a:xfrm>
            <a:off x="941832" y="5693664"/>
            <a:ext cx="3517392" cy="588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735" y="5794247"/>
            <a:ext cx="496824" cy="4221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4439" y="5839117"/>
            <a:ext cx="408940" cy="333375"/>
          </a:xfrm>
          <a:custGeom>
            <a:avLst/>
            <a:gdLst/>
            <a:ahLst/>
            <a:cxnLst/>
            <a:rect l="l" t="t" r="r" b="b"/>
            <a:pathLst>
              <a:path w="408939" h="333375">
                <a:moveTo>
                  <a:pt x="164846" y="4343"/>
                </a:moveTo>
                <a:lnTo>
                  <a:pt x="0" y="4343"/>
                </a:lnTo>
                <a:lnTo>
                  <a:pt x="0" y="258521"/>
                </a:lnTo>
                <a:lnTo>
                  <a:pt x="99441" y="258521"/>
                </a:lnTo>
                <a:lnTo>
                  <a:pt x="118419" y="257859"/>
                </a:lnTo>
                <a:lnTo>
                  <a:pt x="157353" y="247942"/>
                </a:lnTo>
                <a:lnTo>
                  <a:pt x="177143" y="229908"/>
                </a:lnTo>
                <a:lnTo>
                  <a:pt x="33655" y="229908"/>
                </a:lnTo>
                <a:lnTo>
                  <a:pt x="33655" y="141655"/>
                </a:lnTo>
                <a:lnTo>
                  <a:pt x="178269" y="141655"/>
                </a:lnTo>
                <a:lnTo>
                  <a:pt x="173099" y="135129"/>
                </a:lnTo>
                <a:lnTo>
                  <a:pt x="136989" y="116310"/>
                </a:lnTo>
                <a:lnTo>
                  <a:pt x="94234" y="112699"/>
                </a:lnTo>
                <a:lnTo>
                  <a:pt x="33655" y="112699"/>
                </a:lnTo>
                <a:lnTo>
                  <a:pt x="33655" y="34328"/>
                </a:lnTo>
                <a:lnTo>
                  <a:pt x="164846" y="34328"/>
                </a:lnTo>
                <a:lnTo>
                  <a:pt x="164846" y="4343"/>
                </a:lnTo>
                <a:close/>
              </a:path>
              <a:path w="408939" h="333375">
                <a:moveTo>
                  <a:pt x="178269" y="141655"/>
                </a:moveTo>
                <a:lnTo>
                  <a:pt x="78486" y="141655"/>
                </a:lnTo>
                <a:lnTo>
                  <a:pt x="94013" y="141872"/>
                </a:lnTo>
                <a:lnTo>
                  <a:pt x="107076" y="142522"/>
                </a:lnTo>
                <a:lnTo>
                  <a:pt x="147574" y="159169"/>
                </a:lnTo>
                <a:lnTo>
                  <a:pt x="155321" y="185521"/>
                </a:lnTo>
                <a:lnTo>
                  <a:pt x="154465" y="195925"/>
                </a:lnTo>
                <a:lnTo>
                  <a:pt x="124666" y="227136"/>
                </a:lnTo>
                <a:lnTo>
                  <a:pt x="100837" y="229908"/>
                </a:lnTo>
                <a:lnTo>
                  <a:pt x="177143" y="229908"/>
                </a:lnTo>
                <a:lnTo>
                  <a:pt x="190990" y="194123"/>
                </a:lnTo>
                <a:lnTo>
                  <a:pt x="191516" y="184657"/>
                </a:lnTo>
                <a:lnTo>
                  <a:pt x="190775" y="173230"/>
                </a:lnTo>
                <a:lnTo>
                  <a:pt x="188547" y="162529"/>
                </a:lnTo>
                <a:lnTo>
                  <a:pt x="184818" y="152555"/>
                </a:lnTo>
                <a:lnTo>
                  <a:pt x="179578" y="143306"/>
                </a:lnTo>
                <a:lnTo>
                  <a:pt x="178269" y="141655"/>
                </a:lnTo>
                <a:close/>
              </a:path>
              <a:path w="408939" h="333375">
                <a:moveTo>
                  <a:pt x="347091" y="0"/>
                </a:moveTo>
                <a:lnTo>
                  <a:pt x="324739" y="0"/>
                </a:lnTo>
                <a:lnTo>
                  <a:pt x="334408" y="16909"/>
                </a:lnTo>
                <a:lnTo>
                  <a:pt x="342280" y="31215"/>
                </a:lnTo>
                <a:lnTo>
                  <a:pt x="362077" y="76468"/>
                </a:lnTo>
                <a:lnTo>
                  <a:pt x="372429" y="118026"/>
                </a:lnTo>
                <a:lnTo>
                  <a:pt x="376555" y="166623"/>
                </a:lnTo>
                <a:lnTo>
                  <a:pt x="373316" y="208312"/>
                </a:lnTo>
                <a:lnTo>
                  <a:pt x="363601" y="249978"/>
                </a:lnTo>
                <a:lnTo>
                  <a:pt x="347408" y="291623"/>
                </a:lnTo>
                <a:lnTo>
                  <a:pt x="324739" y="333247"/>
                </a:lnTo>
                <a:lnTo>
                  <a:pt x="347091" y="333247"/>
                </a:lnTo>
                <a:lnTo>
                  <a:pt x="370840" y="297880"/>
                </a:lnTo>
                <a:lnTo>
                  <a:pt x="390779" y="256959"/>
                </a:lnTo>
                <a:lnTo>
                  <a:pt x="404209" y="212483"/>
                </a:lnTo>
                <a:lnTo>
                  <a:pt x="408686" y="166446"/>
                </a:lnTo>
                <a:lnTo>
                  <a:pt x="407852" y="146031"/>
                </a:lnTo>
                <a:lnTo>
                  <a:pt x="401185" y="106502"/>
                </a:lnTo>
                <a:lnTo>
                  <a:pt x="386470" y="65476"/>
                </a:lnTo>
                <a:lnTo>
                  <a:pt x="362329" y="21784"/>
                </a:lnTo>
                <a:lnTo>
                  <a:pt x="3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8951" y="5971628"/>
            <a:ext cx="139954" cy="1065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4439" y="5843460"/>
            <a:ext cx="191770" cy="254635"/>
          </a:xfrm>
          <a:custGeom>
            <a:avLst/>
            <a:gdLst/>
            <a:ahLst/>
            <a:cxnLst/>
            <a:rect l="l" t="t" r="r" b="b"/>
            <a:pathLst>
              <a:path w="191769" h="254635">
                <a:moveTo>
                  <a:pt x="0" y="0"/>
                </a:moveTo>
                <a:lnTo>
                  <a:pt x="164846" y="0"/>
                </a:lnTo>
                <a:lnTo>
                  <a:pt x="164846" y="29984"/>
                </a:lnTo>
                <a:lnTo>
                  <a:pt x="33655" y="29984"/>
                </a:lnTo>
                <a:lnTo>
                  <a:pt x="33655" y="108356"/>
                </a:lnTo>
                <a:lnTo>
                  <a:pt x="94234" y="108356"/>
                </a:lnTo>
                <a:lnTo>
                  <a:pt x="110216" y="108758"/>
                </a:lnTo>
                <a:lnTo>
                  <a:pt x="157235" y="118689"/>
                </a:lnTo>
                <a:lnTo>
                  <a:pt x="184818" y="148212"/>
                </a:lnTo>
                <a:lnTo>
                  <a:pt x="191516" y="180314"/>
                </a:lnTo>
                <a:lnTo>
                  <a:pt x="190990" y="189779"/>
                </a:lnTo>
                <a:lnTo>
                  <a:pt x="172323" y="231484"/>
                </a:lnTo>
                <a:lnTo>
                  <a:pt x="134397" y="251531"/>
                </a:lnTo>
                <a:lnTo>
                  <a:pt x="99441" y="254177"/>
                </a:lnTo>
                <a:lnTo>
                  <a:pt x="0" y="254177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29179" y="5839117"/>
            <a:ext cx="84455" cy="333375"/>
          </a:xfrm>
          <a:custGeom>
            <a:avLst/>
            <a:gdLst/>
            <a:ahLst/>
            <a:cxnLst/>
            <a:rect l="l" t="t" r="r" b="b"/>
            <a:pathLst>
              <a:path w="84455" h="333375">
                <a:moveTo>
                  <a:pt x="0" y="0"/>
                </a:moveTo>
                <a:lnTo>
                  <a:pt x="22351" y="0"/>
                </a:lnTo>
                <a:lnTo>
                  <a:pt x="37590" y="21784"/>
                </a:lnTo>
                <a:lnTo>
                  <a:pt x="61731" y="65476"/>
                </a:lnTo>
                <a:lnTo>
                  <a:pt x="76446" y="106502"/>
                </a:lnTo>
                <a:lnTo>
                  <a:pt x="83113" y="146031"/>
                </a:lnTo>
                <a:lnTo>
                  <a:pt x="83946" y="166446"/>
                </a:lnTo>
                <a:lnTo>
                  <a:pt x="82827" y="189661"/>
                </a:lnTo>
                <a:lnTo>
                  <a:pt x="73874" y="234915"/>
                </a:lnTo>
                <a:lnTo>
                  <a:pt x="56534" y="278114"/>
                </a:lnTo>
                <a:lnTo>
                  <a:pt x="34714" y="316257"/>
                </a:lnTo>
                <a:lnTo>
                  <a:pt x="22351" y="333247"/>
                </a:lnTo>
                <a:lnTo>
                  <a:pt x="0" y="333247"/>
                </a:lnTo>
                <a:lnTo>
                  <a:pt x="22669" y="291623"/>
                </a:lnTo>
                <a:lnTo>
                  <a:pt x="38862" y="249978"/>
                </a:lnTo>
                <a:lnTo>
                  <a:pt x="48577" y="208312"/>
                </a:lnTo>
                <a:lnTo>
                  <a:pt x="51815" y="166623"/>
                </a:lnTo>
                <a:lnTo>
                  <a:pt x="51361" y="150359"/>
                </a:lnTo>
                <a:lnTo>
                  <a:pt x="44450" y="101955"/>
                </a:lnTo>
                <a:lnTo>
                  <a:pt x="32912" y="64113"/>
                </a:lnTo>
                <a:lnTo>
                  <a:pt x="9669" y="16909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1391" y="4907279"/>
            <a:ext cx="3517391" cy="5897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200" dirty="0" smtClean="0"/>
              <a:t>В)</a:t>
            </a:r>
            <a:endParaRPr sz="3200"/>
          </a:p>
        </p:txBody>
      </p:sp>
      <p:sp>
        <p:nvSpPr>
          <p:cNvPr id="34" name="object 34"/>
          <p:cNvSpPr/>
          <p:nvPr/>
        </p:nvSpPr>
        <p:spPr>
          <a:xfrm>
            <a:off x="5041391" y="5693664"/>
            <a:ext cx="3517391" cy="5882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2800" b="1" dirty="0" smtClean="0"/>
              <a:t>Г)</a:t>
            </a:r>
            <a:endParaRPr sz="2800" b="1"/>
          </a:p>
        </p:txBody>
      </p:sp>
      <p:sp>
        <p:nvSpPr>
          <p:cNvPr id="39" name="object 39"/>
          <p:cNvSpPr/>
          <p:nvPr/>
        </p:nvSpPr>
        <p:spPr>
          <a:xfrm>
            <a:off x="225074" y="224175"/>
            <a:ext cx="910436" cy="10117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663" y="2720339"/>
            <a:ext cx="8548116" cy="23012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r>
              <a:rPr lang="ru-RU" sz="2000" b="1" dirty="0" smtClean="0">
                <a:solidFill>
                  <a:schemeClr val="bg1"/>
                </a:solidFill>
              </a:rPr>
              <a:t>А</a:t>
            </a:r>
            <a:r>
              <a:rPr lang="ru-RU" sz="2000" b="1" dirty="0">
                <a:solidFill>
                  <a:schemeClr val="bg1"/>
                </a:solidFill>
              </a:rPr>
              <a:t>) Пуск       все программы          </a:t>
            </a:r>
            <a:r>
              <a:rPr lang="en-US" sz="2000" b="1" dirty="0">
                <a:solidFill>
                  <a:schemeClr val="bg1"/>
                </a:solidFill>
              </a:rPr>
              <a:t>Microsoft WORD</a:t>
            </a:r>
            <a:r>
              <a:rPr lang="ru-RU" sz="2000" b="1" dirty="0">
                <a:solidFill>
                  <a:schemeClr val="bg1"/>
                </a:solidFill>
              </a:rPr>
              <a:t>; 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      Б</a:t>
            </a:r>
            <a:r>
              <a:rPr lang="en-US" sz="2000" b="1" dirty="0">
                <a:solidFill>
                  <a:schemeClr val="bg1"/>
                </a:solidFill>
              </a:rPr>
              <a:t>)  </a:t>
            </a:r>
            <a:r>
              <a:rPr lang="ru-RU" sz="2000" b="1" dirty="0">
                <a:solidFill>
                  <a:schemeClr val="bg1"/>
                </a:solidFill>
              </a:rPr>
              <a:t>Пуск</a:t>
            </a:r>
            <a:r>
              <a:rPr lang="en-US" sz="2000" b="1" dirty="0">
                <a:solidFill>
                  <a:schemeClr val="bg1"/>
                </a:solidFill>
              </a:rPr>
              <a:t>       </a:t>
            </a:r>
            <a:r>
              <a:rPr lang="ru-RU" sz="2000" b="1" dirty="0">
                <a:solidFill>
                  <a:schemeClr val="bg1"/>
                </a:solidFill>
              </a:rPr>
              <a:t>все программы</a:t>
            </a:r>
            <a:r>
              <a:rPr lang="en-US" sz="2000" b="1" dirty="0">
                <a:solidFill>
                  <a:schemeClr val="bg1"/>
                </a:solidFill>
              </a:rPr>
              <a:t>          Microsoft </a:t>
            </a:r>
            <a:r>
              <a:rPr lang="en-US" sz="2000" b="1" dirty="0" err="1" smtClean="0">
                <a:solidFill>
                  <a:schemeClr val="bg1"/>
                </a:solidFill>
              </a:rPr>
              <a:t>Offis</a:t>
            </a:r>
            <a:r>
              <a:rPr lang="ky-KG" sz="2000" b="1" dirty="0">
                <a:solidFill>
                  <a:schemeClr val="bg1"/>
                </a:solidFill>
              </a:rPr>
              <a:t>е</a:t>
            </a:r>
            <a:r>
              <a:rPr lang="en-US" sz="2000" b="1" dirty="0" smtClean="0">
                <a:solidFill>
                  <a:schemeClr val="bg1"/>
                </a:solidFill>
              </a:rPr>
              <a:t>    Microsoft </a:t>
            </a:r>
            <a:r>
              <a:rPr lang="en-US" sz="2000" b="1" dirty="0">
                <a:solidFill>
                  <a:schemeClr val="bg1"/>
                </a:solidFill>
              </a:rPr>
              <a:t>WORD 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endParaRPr lang="ru-RU" sz="2000" b="1" dirty="0" smtClean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      В)   Пуск      рабочий стол              </a:t>
            </a:r>
            <a:r>
              <a:rPr lang="en-US" sz="2000" b="1" dirty="0" smtClean="0">
                <a:solidFill>
                  <a:schemeClr val="bg1"/>
                </a:solidFill>
              </a:rPr>
              <a:t>Microsoft WORD</a:t>
            </a:r>
            <a:r>
              <a:rPr lang="ru-RU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ky-KG" sz="2000" b="1" dirty="0">
                <a:solidFill>
                  <a:schemeClr val="bg1"/>
                </a:solidFill>
              </a:rPr>
              <a:t> </a:t>
            </a:r>
            <a:r>
              <a:rPr lang="ky-KG" sz="2000" b="1" dirty="0" smtClean="0">
                <a:solidFill>
                  <a:schemeClr val="bg1"/>
                </a:solidFill>
              </a:rPr>
              <a:t>     Г)   Пуск       </a:t>
            </a:r>
            <a:r>
              <a:rPr lang="en-US" sz="2000" b="1" dirty="0" smtClean="0">
                <a:solidFill>
                  <a:schemeClr val="bg1"/>
                </a:solidFill>
              </a:rPr>
              <a:t>Microsoft WORD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</a:rPr>
              <a:t>Microsoft </a:t>
            </a:r>
            <a:r>
              <a:rPr lang="en-US" sz="2000" b="1" dirty="0" err="1" smtClean="0">
                <a:solidFill>
                  <a:schemeClr val="bg1"/>
                </a:solidFill>
              </a:rPr>
              <a:t>Offis</a:t>
            </a:r>
            <a:r>
              <a:rPr lang="ky-KG" sz="2000" b="1" dirty="0" smtClean="0">
                <a:solidFill>
                  <a:schemeClr val="bg1"/>
                </a:solidFill>
              </a:rPr>
              <a:t>е;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ru-RU" sz="2000" b="1" dirty="0" smtClean="0">
              <a:solidFill>
                <a:schemeClr val="bg1"/>
              </a:solidFill>
            </a:endParaRPr>
          </a:p>
          <a:p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</a:t>
            </a:r>
            <a:r>
              <a:rPr dirty="0"/>
              <a:t>-</a:t>
            </a:r>
            <a:r>
              <a:rPr spc="-5" dirty="0"/>
              <a:t>с</a:t>
            </a:r>
            <a:r>
              <a:rPr spc="-85" dirty="0"/>
              <a:t>у</a:t>
            </a:r>
            <a:r>
              <a:rPr dirty="0"/>
              <a:t>роо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1193291"/>
            <a:ext cx="8174735" cy="2493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755" y="1286255"/>
            <a:ext cx="7876032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ru-RU" sz="3200" b="1" dirty="0" smtClean="0">
              <a:solidFill>
                <a:schemeClr val="bg1"/>
              </a:solidFill>
            </a:endParaRPr>
          </a:p>
          <a:p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b="1" dirty="0" err="1" smtClean="0">
                <a:solidFill>
                  <a:schemeClr val="bg1"/>
                </a:solidFill>
              </a:rPr>
              <a:t>Маалыматты</a:t>
            </a:r>
            <a:r>
              <a:rPr lang="ru-RU" sz="3200" b="1" dirty="0" smtClean="0">
                <a:solidFill>
                  <a:schemeClr val="bg1"/>
                </a:solidFill>
              </a:rPr>
              <a:t>  </a:t>
            </a:r>
            <a:r>
              <a:rPr lang="ru-RU" sz="3200" b="1" dirty="0" err="1" smtClean="0">
                <a:solidFill>
                  <a:schemeClr val="bg1"/>
                </a:solidFill>
              </a:rPr>
              <a:t>өлчөө бирдиги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кайсы</a:t>
            </a:r>
            <a:r>
              <a:rPr lang="ru-RU" sz="3200" b="1" dirty="0">
                <a:solidFill>
                  <a:schemeClr val="bg1"/>
                </a:solidFill>
              </a:rPr>
              <a:t> ?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483" y="4870703"/>
            <a:ext cx="606552" cy="726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555" y="495096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291" y="5658611"/>
            <a:ext cx="608076" cy="726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5668" y="57391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6759" y="4978908"/>
            <a:ext cx="559308" cy="477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5067" y="5062728"/>
            <a:ext cx="199644" cy="277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5928" y="5092700"/>
            <a:ext cx="138938" cy="216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376" y="5641847"/>
            <a:ext cx="608076" cy="728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8021" y="5723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5547" y="4907279"/>
            <a:ext cx="3517391" cy="589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600" b="1" dirty="0" smtClean="0"/>
              <a:t>Бит</a:t>
            </a:r>
            <a:endParaRPr sz="3600" b="1"/>
          </a:p>
        </p:txBody>
      </p:sp>
      <p:sp>
        <p:nvSpPr>
          <p:cNvPr id="20" name="object 20"/>
          <p:cNvSpPr/>
          <p:nvPr/>
        </p:nvSpPr>
        <p:spPr>
          <a:xfrm>
            <a:off x="941832" y="5693664"/>
            <a:ext cx="3517392" cy="5882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200" b="1" dirty="0" smtClean="0"/>
              <a:t>Паскаль</a:t>
            </a:r>
            <a:endParaRPr sz="3200" b="1"/>
          </a:p>
        </p:txBody>
      </p:sp>
      <p:sp>
        <p:nvSpPr>
          <p:cNvPr id="27" name="object 27"/>
          <p:cNvSpPr/>
          <p:nvPr/>
        </p:nvSpPr>
        <p:spPr>
          <a:xfrm>
            <a:off x="5041391" y="4907279"/>
            <a:ext cx="3718560" cy="589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200" b="1" dirty="0" smtClean="0"/>
              <a:t>Кг</a:t>
            </a:r>
            <a:endParaRPr sz="3200" b="1"/>
          </a:p>
        </p:txBody>
      </p:sp>
      <p:sp>
        <p:nvSpPr>
          <p:cNvPr id="30" name="object 30"/>
          <p:cNvSpPr/>
          <p:nvPr/>
        </p:nvSpPr>
        <p:spPr>
          <a:xfrm>
            <a:off x="5041391" y="5693664"/>
            <a:ext cx="3790188" cy="5882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200" b="1" dirty="0" smtClean="0"/>
              <a:t>Чоңдук</a:t>
            </a:r>
            <a:endParaRPr sz="3200" b="1"/>
          </a:p>
        </p:txBody>
      </p:sp>
      <p:sp>
        <p:nvSpPr>
          <p:cNvPr id="40" name="object 40"/>
          <p:cNvSpPr/>
          <p:nvPr/>
        </p:nvSpPr>
        <p:spPr>
          <a:xfrm>
            <a:off x="225074" y="80919"/>
            <a:ext cx="910436" cy="10117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0878" y="934974"/>
            <a:ext cx="3500754" cy="5067300"/>
          </a:xfrm>
          <a:custGeom>
            <a:avLst/>
            <a:gdLst/>
            <a:ahLst/>
            <a:cxnLst/>
            <a:rect l="l" t="t" r="r" b="b"/>
            <a:pathLst>
              <a:path w="3500754" h="5067300">
                <a:moveTo>
                  <a:pt x="1943578" y="5054600"/>
                </a:moveTo>
                <a:lnTo>
                  <a:pt x="1557049" y="5054600"/>
                </a:lnTo>
                <a:lnTo>
                  <a:pt x="1595248" y="5067300"/>
                </a:lnTo>
                <a:lnTo>
                  <a:pt x="1905379" y="5067300"/>
                </a:lnTo>
                <a:lnTo>
                  <a:pt x="1943578" y="5054600"/>
                </a:lnTo>
                <a:close/>
              </a:path>
              <a:path w="3500754" h="5067300">
                <a:moveTo>
                  <a:pt x="2056666" y="5029200"/>
                </a:moveTo>
                <a:lnTo>
                  <a:pt x="1443961" y="5029200"/>
                </a:lnTo>
                <a:lnTo>
                  <a:pt x="1519096" y="5054600"/>
                </a:lnTo>
                <a:lnTo>
                  <a:pt x="1981531" y="5054600"/>
                </a:lnTo>
                <a:lnTo>
                  <a:pt x="2056666" y="5029200"/>
                </a:lnTo>
                <a:close/>
              </a:path>
              <a:path w="3500754" h="5067300">
                <a:moveTo>
                  <a:pt x="2019230" y="25400"/>
                </a:moveTo>
                <a:lnTo>
                  <a:pt x="1481397" y="25400"/>
                </a:lnTo>
                <a:lnTo>
                  <a:pt x="1443961" y="38100"/>
                </a:lnTo>
                <a:lnTo>
                  <a:pt x="1190016" y="127000"/>
                </a:lnTo>
                <a:lnTo>
                  <a:pt x="1155003" y="152400"/>
                </a:lnTo>
                <a:lnTo>
                  <a:pt x="1120333" y="165100"/>
                </a:lnTo>
                <a:lnTo>
                  <a:pt x="1052057" y="215900"/>
                </a:lnTo>
                <a:lnTo>
                  <a:pt x="1018469" y="228600"/>
                </a:lnTo>
                <a:lnTo>
                  <a:pt x="952438" y="279400"/>
                </a:lnTo>
                <a:lnTo>
                  <a:pt x="887991" y="330200"/>
                </a:lnTo>
                <a:lnTo>
                  <a:pt x="856384" y="355600"/>
                </a:lnTo>
                <a:lnTo>
                  <a:pt x="825201" y="381000"/>
                </a:lnTo>
                <a:lnTo>
                  <a:pt x="794449" y="406400"/>
                </a:lnTo>
                <a:lnTo>
                  <a:pt x="764137" y="444500"/>
                </a:lnTo>
                <a:lnTo>
                  <a:pt x="734276" y="469900"/>
                </a:lnTo>
                <a:lnTo>
                  <a:pt x="704873" y="508000"/>
                </a:lnTo>
                <a:lnTo>
                  <a:pt x="675937" y="533400"/>
                </a:lnTo>
                <a:lnTo>
                  <a:pt x="647477" y="571500"/>
                </a:lnTo>
                <a:lnTo>
                  <a:pt x="592023" y="635000"/>
                </a:lnTo>
                <a:lnTo>
                  <a:pt x="565045" y="673100"/>
                </a:lnTo>
                <a:lnTo>
                  <a:pt x="538580" y="711200"/>
                </a:lnTo>
                <a:lnTo>
                  <a:pt x="512635" y="749300"/>
                </a:lnTo>
                <a:lnTo>
                  <a:pt x="487220" y="774700"/>
                </a:lnTo>
                <a:lnTo>
                  <a:pt x="462343" y="825500"/>
                </a:lnTo>
                <a:lnTo>
                  <a:pt x="438014" y="863600"/>
                </a:lnTo>
                <a:lnTo>
                  <a:pt x="414241" y="901700"/>
                </a:lnTo>
                <a:lnTo>
                  <a:pt x="391033" y="939800"/>
                </a:lnTo>
                <a:lnTo>
                  <a:pt x="368399" y="977900"/>
                </a:lnTo>
                <a:lnTo>
                  <a:pt x="346349" y="1016000"/>
                </a:lnTo>
                <a:lnTo>
                  <a:pt x="324890" y="1066800"/>
                </a:lnTo>
                <a:lnTo>
                  <a:pt x="304031" y="1104900"/>
                </a:lnTo>
                <a:lnTo>
                  <a:pt x="283783" y="1155700"/>
                </a:lnTo>
                <a:lnTo>
                  <a:pt x="264153" y="1193800"/>
                </a:lnTo>
                <a:lnTo>
                  <a:pt x="245150" y="1244600"/>
                </a:lnTo>
                <a:lnTo>
                  <a:pt x="226784" y="1282700"/>
                </a:lnTo>
                <a:lnTo>
                  <a:pt x="209063" y="1333500"/>
                </a:lnTo>
                <a:lnTo>
                  <a:pt x="191996" y="1384300"/>
                </a:lnTo>
                <a:lnTo>
                  <a:pt x="175592" y="1422400"/>
                </a:lnTo>
                <a:lnTo>
                  <a:pt x="159860" y="1473200"/>
                </a:lnTo>
                <a:lnTo>
                  <a:pt x="144808" y="1524000"/>
                </a:lnTo>
                <a:lnTo>
                  <a:pt x="130446" y="1574800"/>
                </a:lnTo>
                <a:lnTo>
                  <a:pt x="116783" y="1625600"/>
                </a:lnTo>
                <a:lnTo>
                  <a:pt x="103827" y="1676400"/>
                </a:lnTo>
                <a:lnTo>
                  <a:pt x="91588" y="1727200"/>
                </a:lnTo>
                <a:lnTo>
                  <a:pt x="80074" y="1778000"/>
                </a:lnTo>
                <a:lnTo>
                  <a:pt x="69293" y="1828800"/>
                </a:lnTo>
                <a:lnTo>
                  <a:pt x="59256" y="1879600"/>
                </a:lnTo>
                <a:lnTo>
                  <a:pt x="49971" y="1930400"/>
                </a:lnTo>
                <a:lnTo>
                  <a:pt x="41446" y="1981200"/>
                </a:lnTo>
                <a:lnTo>
                  <a:pt x="33691" y="2044700"/>
                </a:lnTo>
                <a:lnTo>
                  <a:pt x="26715" y="2095500"/>
                </a:lnTo>
                <a:lnTo>
                  <a:pt x="20526" y="2146300"/>
                </a:lnTo>
                <a:lnTo>
                  <a:pt x="15134" y="2197100"/>
                </a:lnTo>
                <a:lnTo>
                  <a:pt x="10546" y="2260600"/>
                </a:lnTo>
                <a:lnTo>
                  <a:pt x="6773" y="2311400"/>
                </a:lnTo>
                <a:lnTo>
                  <a:pt x="3823" y="2362200"/>
                </a:lnTo>
                <a:lnTo>
                  <a:pt x="1705" y="2425700"/>
                </a:lnTo>
                <a:lnTo>
                  <a:pt x="427" y="2476500"/>
                </a:lnTo>
                <a:lnTo>
                  <a:pt x="0" y="2540000"/>
                </a:lnTo>
                <a:lnTo>
                  <a:pt x="427" y="2590800"/>
                </a:lnTo>
                <a:lnTo>
                  <a:pt x="1705" y="2654300"/>
                </a:lnTo>
                <a:lnTo>
                  <a:pt x="3823" y="2705100"/>
                </a:lnTo>
                <a:lnTo>
                  <a:pt x="6773" y="2755900"/>
                </a:lnTo>
                <a:lnTo>
                  <a:pt x="10546" y="2819400"/>
                </a:lnTo>
                <a:lnTo>
                  <a:pt x="15134" y="2870200"/>
                </a:lnTo>
                <a:lnTo>
                  <a:pt x="20526" y="2921000"/>
                </a:lnTo>
                <a:lnTo>
                  <a:pt x="26715" y="2984500"/>
                </a:lnTo>
                <a:lnTo>
                  <a:pt x="33691" y="3035300"/>
                </a:lnTo>
                <a:lnTo>
                  <a:pt x="41446" y="3086100"/>
                </a:lnTo>
                <a:lnTo>
                  <a:pt x="49971" y="3136900"/>
                </a:lnTo>
                <a:lnTo>
                  <a:pt x="59256" y="3187700"/>
                </a:lnTo>
                <a:lnTo>
                  <a:pt x="69293" y="3251200"/>
                </a:lnTo>
                <a:lnTo>
                  <a:pt x="80074" y="3302000"/>
                </a:lnTo>
                <a:lnTo>
                  <a:pt x="91588" y="3352800"/>
                </a:lnTo>
                <a:lnTo>
                  <a:pt x="103827" y="3403600"/>
                </a:lnTo>
                <a:lnTo>
                  <a:pt x="116783" y="3454400"/>
                </a:lnTo>
                <a:lnTo>
                  <a:pt x="130446" y="3505200"/>
                </a:lnTo>
                <a:lnTo>
                  <a:pt x="144808" y="3543300"/>
                </a:lnTo>
                <a:lnTo>
                  <a:pt x="159860" y="3594100"/>
                </a:lnTo>
                <a:lnTo>
                  <a:pt x="175592" y="3644900"/>
                </a:lnTo>
                <a:lnTo>
                  <a:pt x="191996" y="3695700"/>
                </a:lnTo>
                <a:lnTo>
                  <a:pt x="209063" y="3746500"/>
                </a:lnTo>
                <a:lnTo>
                  <a:pt x="226784" y="3784600"/>
                </a:lnTo>
                <a:lnTo>
                  <a:pt x="245150" y="3835400"/>
                </a:lnTo>
                <a:lnTo>
                  <a:pt x="264153" y="3873500"/>
                </a:lnTo>
                <a:lnTo>
                  <a:pt x="283783" y="3924300"/>
                </a:lnTo>
                <a:lnTo>
                  <a:pt x="304031" y="3962400"/>
                </a:lnTo>
                <a:lnTo>
                  <a:pt x="324890" y="4013200"/>
                </a:lnTo>
                <a:lnTo>
                  <a:pt x="346349" y="4051300"/>
                </a:lnTo>
                <a:lnTo>
                  <a:pt x="368399" y="4089400"/>
                </a:lnTo>
                <a:lnTo>
                  <a:pt x="391033" y="4140200"/>
                </a:lnTo>
                <a:lnTo>
                  <a:pt x="414241" y="4178300"/>
                </a:lnTo>
                <a:lnTo>
                  <a:pt x="438014" y="4216400"/>
                </a:lnTo>
                <a:lnTo>
                  <a:pt x="462343" y="4254500"/>
                </a:lnTo>
                <a:lnTo>
                  <a:pt x="487220" y="4292600"/>
                </a:lnTo>
                <a:lnTo>
                  <a:pt x="512635" y="4330700"/>
                </a:lnTo>
                <a:lnTo>
                  <a:pt x="538580" y="4368800"/>
                </a:lnTo>
                <a:lnTo>
                  <a:pt x="565045" y="4406900"/>
                </a:lnTo>
                <a:lnTo>
                  <a:pt x="592023" y="4445000"/>
                </a:lnTo>
                <a:lnTo>
                  <a:pt x="619503" y="4470400"/>
                </a:lnTo>
                <a:lnTo>
                  <a:pt x="647477" y="4508500"/>
                </a:lnTo>
                <a:lnTo>
                  <a:pt x="675937" y="4533900"/>
                </a:lnTo>
                <a:lnTo>
                  <a:pt x="704873" y="4572000"/>
                </a:lnTo>
                <a:lnTo>
                  <a:pt x="734276" y="4597400"/>
                </a:lnTo>
                <a:lnTo>
                  <a:pt x="764137" y="4635500"/>
                </a:lnTo>
                <a:lnTo>
                  <a:pt x="794449" y="4660900"/>
                </a:lnTo>
                <a:lnTo>
                  <a:pt x="825201" y="4686300"/>
                </a:lnTo>
                <a:lnTo>
                  <a:pt x="856384" y="4724400"/>
                </a:lnTo>
                <a:lnTo>
                  <a:pt x="887991" y="4749800"/>
                </a:lnTo>
                <a:lnTo>
                  <a:pt x="952438" y="4800600"/>
                </a:lnTo>
                <a:lnTo>
                  <a:pt x="985260" y="4813300"/>
                </a:lnTo>
                <a:lnTo>
                  <a:pt x="1018469" y="4838700"/>
                </a:lnTo>
                <a:lnTo>
                  <a:pt x="1086015" y="4889500"/>
                </a:lnTo>
                <a:lnTo>
                  <a:pt x="1120333" y="4902200"/>
                </a:lnTo>
                <a:lnTo>
                  <a:pt x="1155003" y="4927600"/>
                </a:lnTo>
                <a:lnTo>
                  <a:pt x="1225363" y="4953000"/>
                </a:lnTo>
                <a:lnTo>
                  <a:pt x="1261035" y="4978400"/>
                </a:lnTo>
                <a:lnTo>
                  <a:pt x="1406797" y="5029200"/>
                </a:lnTo>
                <a:lnTo>
                  <a:pt x="2093830" y="5029200"/>
                </a:lnTo>
                <a:lnTo>
                  <a:pt x="2239592" y="4978400"/>
                </a:lnTo>
                <a:lnTo>
                  <a:pt x="2275264" y="4953000"/>
                </a:lnTo>
                <a:lnTo>
                  <a:pt x="2345624" y="4927600"/>
                </a:lnTo>
                <a:lnTo>
                  <a:pt x="2380294" y="4902200"/>
                </a:lnTo>
                <a:lnTo>
                  <a:pt x="2414612" y="4889500"/>
                </a:lnTo>
                <a:lnTo>
                  <a:pt x="2482158" y="4838700"/>
                </a:lnTo>
                <a:lnTo>
                  <a:pt x="2515367" y="4813300"/>
                </a:lnTo>
                <a:lnTo>
                  <a:pt x="2548189" y="4800600"/>
                </a:lnTo>
                <a:lnTo>
                  <a:pt x="2612636" y="4749800"/>
                </a:lnTo>
                <a:lnTo>
                  <a:pt x="2644243" y="4724400"/>
                </a:lnTo>
                <a:lnTo>
                  <a:pt x="2675426" y="4686300"/>
                </a:lnTo>
                <a:lnTo>
                  <a:pt x="2706178" y="4660900"/>
                </a:lnTo>
                <a:lnTo>
                  <a:pt x="2736490" y="4635500"/>
                </a:lnTo>
                <a:lnTo>
                  <a:pt x="2766351" y="4597400"/>
                </a:lnTo>
                <a:lnTo>
                  <a:pt x="2795754" y="4572000"/>
                </a:lnTo>
                <a:lnTo>
                  <a:pt x="2824690" y="4533900"/>
                </a:lnTo>
                <a:lnTo>
                  <a:pt x="2853150" y="4508500"/>
                </a:lnTo>
                <a:lnTo>
                  <a:pt x="2881124" y="4470400"/>
                </a:lnTo>
                <a:lnTo>
                  <a:pt x="2935582" y="4406900"/>
                </a:lnTo>
                <a:lnTo>
                  <a:pt x="2962047" y="4368800"/>
                </a:lnTo>
                <a:lnTo>
                  <a:pt x="2987992" y="4330700"/>
                </a:lnTo>
                <a:lnTo>
                  <a:pt x="3013407" y="4292600"/>
                </a:lnTo>
                <a:lnTo>
                  <a:pt x="3038284" y="4254500"/>
                </a:lnTo>
                <a:lnTo>
                  <a:pt x="3062613" y="4216400"/>
                </a:lnTo>
                <a:lnTo>
                  <a:pt x="3086386" y="4178300"/>
                </a:lnTo>
                <a:lnTo>
                  <a:pt x="3109594" y="4140200"/>
                </a:lnTo>
                <a:lnTo>
                  <a:pt x="3132228" y="4089400"/>
                </a:lnTo>
                <a:lnTo>
                  <a:pt x="3154278" y="4051300"/>
                </a:lnTo>
                <a:lnTo>
                  <a:pt x="3175737" y="4013200"/>
                </a:lnTo>
                <a:lnTo>
                  <a:pt x="3196596" y="3962400"/>
                </a:lnTo>
                <a:lnTo>
                  <a:pt x="3216844" y="3924300"/>
                </a:lnTo>
                <a:lnTo>
                  <a:pt x="3236474" y="3873500"/>
                </a:lnTo>
                <a:lnTo>
                  <a:pt x="3255477" y="3835400"/>
                </a:lnTo>
                <a:lnTo>
                  <a:pt x="3273843" y="3784600"/>
                </a:lnTo>
                <a:lnTo>
                  <a:pt x="3291564" y="3746500"/>
                </a:lnTo>
                <a:lnTo>
                  <a:pt x="3308631" y="3695700"/>
                </a:lnTo>
                <a:lnTo>
                  <a:pt x="3325035" y="3644900"/>
                </a:lnTo>
                <a:lnTo>
                  <a:pt x="3340767" y="3594100"/>
                </a:lnTo>
                <a:lnTo>
                  <a:pt x="3355819" y="3543300"/>
                </a:lnTo>
                <a:lnTo>
                  <a:pt x="3370181" y="3505200"/>
                </a:lnTo>
                <a:lnTo>
                  <a:pt x="3383844" y="3454400"/>
                </a:lnTo>
                <a:lnTo>
                  <a:pt x="3396800" y="3403600"/>
                </a:lnTo>
                <a:lnTo>
                  <a:pt x="3409039" y="3352800"/>
                </a:lnTo>
                <a:lnTo>
                  <a:pt x="3420553" y="3302000"/>
                </a:lnTo>
                <a:lnTo>
                  <a:pt x="3431334" y="3251200"/>
                </a:lnTo>
                <a:lnTo>
                  <a:pt x="3441371" y="3187700"/>
                </a:lnTo>
                <a:lnTo>
                  <a:pt x="3450656" y="3136900"/>
                </a:lnTo>
                <a:lnTo>
                  <a:pt x="3459181" y="3086100"/>
                </a:lnTo>
                <a:lnTo>
                  <a:pt x="3466936" y="3035300"/>
                </a:lnTo>
                <a:lnTo>
                  <a:pt x="3473912" y="2984500"/>
                </a:lnTo>
                <a:lnTo>
                  <a:pt x="3480101" y="2921000"/>
                </a:lnTo>
                <a:lnTo>
                  <a:pt x="3485493" y="2870200"/>
                </a:lnTo>
                <a:lnTo>
                  <a:pt x="3490081" y="2819400"/>
                </a:lnTo>
                <a:lnTo>
                  <a:pt x="3493854" y="2755900"/>
                </a:lnTo>
                <a:lnTo>
                  <a:pt x="3496804" y="2705100"/>
                </a:lnTo>
                <a:lnTo>
                  <a:pt x="3498922" y="2654300"/>
                </a:lnTo>
                <a:lnTo>
                  <a:pt x="3500200" y="2590800"/>
                </a:lnTo>
                <a:lnTo>
                  <a:pt x="3500628" y="2540000"/>
                </a:lnTo>
                <a:lnTo>
                  <a:pt x="3500200" y="2476500"/>
                </a:lnTo>
                <a:lnTo>
                  <a:pt x="3498922" y="2425700"/>
                </a:lnTo>
                <a:lnTo>
                  <a:pt x="3496804" y="2362200"/>
                </a:lnTo>
                <a:lnTo>
                  <a:pt x="3493854" y="2311400"/>
                </a:lnTo>
                <a:lnTo>
                  <a:pt x="3490081" y="2260600"/>
                </a:lnTo>
                <a:lnTo>
                  <a:pt x="3485493" y="2197100"/>
                </a:lnTo>
                <a:lnTo>
                  <a:pt x="3480101" y="2146300"/>
                </a:lnTo>
                <a:lnTo>
                  <a:pt x="3473912" y="2095500"/>
                </a:lnTo>
                <a:lnTo>
                  <a:pt x="3466936" y="2044700"/>
                </a:lnTo>
                <a:lnTo>
                  <a:pt x="3459181" y="1981200"/>
                </a:lnTo>
                <a:lnTo>
                  <a:pt x="3450656" y="1930400"/>
                </a:lnTo>
                <a:lnTo>
                  <a:pt x="3441371" y="1879600"/>
                </a:lnTo>
                <a:lnTo>
                  <a:pt x="3431334" y="1828800"/>
                </a:lnTo>
                <a:lnTo>
                  <a:pt x="3420553" y="1778000"/>
                </a:lnTo>
                <a:lnTo>
                  <a:pt x="3409039" y="1727200"/>
                </a:lnTo>
                <a:lnTo>
                  <a:pt x="3396800" y="1676400"/>
                </a:lnTo>
                <a:lnTo>
                  <a:pt x="3383844" y="1625600"/>
                </a:lnTo>
                <a:lnTo>
                  <a:pt x="3370181" y="1574800"/>
                </a:lnTo>
                <a:lnTo>
                  <a:pt x="3355819" y="1524000"/>
                </a:lnTo>
                <a:lnTo>
                  <a:pt x="3340767" y="1473200"/>
                </a:lnTo>
                <a:lnTo>
                  <a:pt x="3325035" y="1422400"/>
                </a:lnTo>
                <a:lnTo>
                  <a:pt x="3308631" y="1384300"/>
                </a:lnTo>
                <a:lnTo>
                  <a:pt x="3291564" y="1333500"/>
                </a:lnTo>
                <a:lnTo>
                  <a:pt x="3273843" y="1282700"/>
                </a:lnTo>
                <a:lnTo>
                  <a:pt x="3255477" y="1244600"/>
                </a:lnTo>
                <a:lnTo>
                  <a:pt x="3236474" y="1193800"/>
                </a:lnTo>
                <a:lnTo>
                  <a:pt x="3216844" y="1155700"/>
                </a:lnTo>
                <a:lnTo>
                  <a:pt x="3196596" y="1104900"/>
                </a:lnTo>
                <a:lnTo>
                  <a:pt x="3175737" y="1066800"/>
                </a:lnTo>
                <a:lnTo>
                  <a:pt x="3154278" y="1016000"/>
                </a:lnTo>
                <a:lnTo>
                  <a:pt x="3132228" y="977900"/>
                </a:lnTo>
                <a:lnTo>
                  <a:pt x="3109594" y="939800"/>
                </a:lnTo>
                <a:lnTo>
                  <a:pt x="3086386" y="901700"/>
                </a:lnTo>
                <a:lnTo>
                  <a:pt x="3062613" y="863600"/>
                </a:lnTo>
                <a:lnTo>
                  <a:pt x="3038284" y="825500"/>
                </a:lnTo>
                <a:lnTo>
                  <a:pt x="3013407" y="774700"/>
                </a:lnTo>
                <a:lnTo>
                  <a:pt x="2987992" y="749300"/>
                </a:lnTo>
                <a:lnTo>
                  <a:pt x="2962047" y="711200"/>
                </a:lnTo>
                <a:lnTo>
                  <a:pt x="2935582" y="673100"/>
                </a:lnTo>
                <a:lnTo>
                  <a:pt x="2908604" y="635000"/>
                </a:lnTo>
                <a:lnTo>
                  <a:pt x="2881124" y="596900"/>
                </a:lnTo>
                <a:lnTo>
                  <a:pt x="2853150" y="571500"/>
                </a:lnTo>
                <a:lnTo>
                  <a:pt x="2824690" y="533400"/>
                </a:lnTo>
                <a:lnTo>
                  <a:pt x="2795754" y="508000"/>
                </a:lnTo>
                <a:lnTo>
                  <a:pt x="2766351" y="469900"/>
                </a:lnTo>
                <a:lnTo>
                  <a:pt x="2736490" y="444500"/>
                </a:lnTo>
                <a:lnTo>
                  <a:pt x="2706178" y="406400"/>
                </a:lnTo>
                <a:lnTo>
                  <a:pt x="2675426" y="381000"/>
                </a:lnTo>
                <a:lnTo>
                  <a:pt x="2644243" y="355600"/>
                </a:lnTo>
                <a:lnTo>
                  <a:pt x="2612636" y="330200"/>
                </a:lnTo>
                <a:lnTo>
                  <a:pt x="2548189" y="279400"/>
                </a:lnTo>
                <a:lnTo>
                  <a:pt x="2482158" y="228600"/>
                </a:lnTo>
                <a:lnTo>
                  <a:pt x="2448570" y="215900"/>
                </a:lnTo>
                <a:lnTo>
                  <a:pt x="2380294" y="165100"/>
                </a:lnTo>
                <a:lnTo>
                  <a:pt x="2345624" y="152400"/>
                </a:lnTo>
                <a:lnTo>
                  <a:pt x="2310611" y="127000"/>
                </a:lnTo>
                <a:lnTo>
                  <a:pt x="2056666" y="38100"/>
                </a:lnTo>
                <a:lnTo>
                  <a:pt x="2019230" y="25400"/>
                </a:lnTo>
                <a:close/>
              </a:path>
              <a:path w="3500754" h="5067300">
                <a:moveTo>
                  <a:pt x="1943578" y="12700"/>
                </a:moveTo>
                <a:lnTo>
                  <a:pt x="1557049" y="12700"/>
                </a:lnTo>
                <a:lnTo>
                  <a:pt x="1519096" y="25400"/>
                </a:lnTo>
                <a:lnTo>
                  <a:pt x="1981531" y="25400"/>
                </a:lnTo>
                <a:lnTo>
                  <a:pt x="1943578" y="12700"/>
                </a:lnTo>
                <a:close/>
              </a:path>
              <a:path w="3500754" h="5067300">
                <a:moveTo>
                  <a:pt x="1866945" y="0"/>
                </a:moveTo>
                <a:lnTo>
                  <a:pt x="1633682" y="0"/>
                </a:lnTo>
                <a:lnTo>
                  <a:pt x="1595248" y="12700"/>
                </a:lnTo>
                <a:lnTo>
                  <a:pt x="1905379" y="12700"/>
                </a:lnTo>
                <a:lnTo>
                  <a:pt x="1866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0878" y="928877"/>
            <a:ext cx="3500754" cy="5073650"/>
          </a:xfrm>
          <a:custGeom>
            <a:avLst/>
            <a:gdLst/>
            <a:ahLst/>
            <a:cxnLst/>
            <a:rect l="l" t="t" r="r" b="b"/>
            <a:pathLst>
              <a:path w="3500754" h="5073650">
                <a:moveTo>
                  <a:pt x="0" y="2536698"/>
                </a:moveTo>
                <a:lnTo>
                  <a:pt x="427" y="2480050"/>
                </a:lnTo>
                <a:lnTo>
                  <a:pt x="1705" y="2423706"/>
                </a:lnTo>
                <a:lnTo>
                  <a:pt x="3823" y="2367679"/>
                </a:lnTo>
                <a:lnTo>
                  <a:pt x="6773" y="2311980"/>
                </a:lnTo>
                <a:lnTo>
                  <a:pt x="10546" y="2256624"/>
                </a:lnTo>
                <a:lnTo>
                  <a:pt x="15134" y="2201623"/>
                </a:lnTo>
                <a:lnTo>
                  <a:pt x="20526" y="2146990"/>
                </a:lnTo>
                <a:lnTo>
                  <a:pt x="26715" y="2092737"/>
                </a:lnTo>
                <a:lnTo>
                  <a:pt x="33691" y="2038878"/>
                </a:lnTo>
                <a:lnTo>
                  <a:pt x="41446" y="1985426"/>
                </a:lnTo>
                <a:lnTo>
                  <a:pt x="49971" y="1932393"/>
                </a:lnTo>
                <a:lnTo>
                  <a:pt x="59256" y="1879793"/>
                </a:lnTo>
                <a:lnTo>
                  <a:pt x="69293" y="1827637"/>
                </a:lnTo>
                <a:lnTo>
                  <a:pt x="80074" y="1775940"/>
                </a:lnTo>
                <a:lnTo>
                  <a:pt x="91588" y="1724714"/>
                </a:lnTo>
                <a:lnTo>
                  <a:pt x="103827" y="1673972"/>
                </a:lnTo>
                <a:lnTo>
                  <a:pt x="116783" y="1623727"/>
                </a:lnTo>
                <a:lnTo>
                  <a:pt x="130446" y="1573991"/>
                </a:lnTo>
                <a:lnTo>
                  <a:pt x="144808" y="1524778"/>
                </a:lnTo>
                <a:lnTo>
                  <a:pt x="159860" y="1476100"/>
                </a:lnTo>
                <a:lnTo>
                  <a:pt x="175592" y="1427971"/>
                </a:lnTo>
                <a:lnTo>
                  <a:pt x="191996" y="1380403"/>
                </a:lnTo>
                <a:lnTo>
                  <a:pt x="209063" y="1333409"/>
                </a:lnTo>
                <a:lnTo>
                  <a:pt x="226784" y="1287002"/>
                </a:lnTo>
                <a:lnTo>
                  <a:pt x="245150" y="1241195"/>
                </a:lnTo>
                <a:lnTo>
                  <a:pt x="264153" y="1196001"/>
                </a:lnTo>
                <a:lnTo>
                  <a:pt x="283783" y="1151432"/>
                </a:lnTo>
                <a:lnTo>
                  <a:pt x="304031" y="1107502"/>
                </a:lnTo>
                <a:lnTo>
                  <a:pt x="324890" y="1064224"/>
                </a:lnTo>
                <a:lnTo>
                  <a:pt x="346349" y="1021610"/>
                </a:lnTo>
                <a:lnTo>
                  <a:pt x="368399" y="979673"/>
                </a:lnTo>
                <a:lnTo>
                  <a:pt x="391033" y="938427"/>
                </a:lnTo>
                <a:lnTo>
                  <a:pt x="414241" y="897883"/>
                </a:lnTo>
                <a:lnTo>
                  <a:pt x="438014" y="858055"/>
                </a:lnTo>
                <a:lnTo>
                  <a:pt x="462343" y="818957"/>
                </a:lnTo>
                <a:lnTo>
                  <a:pt x="487220" y="780600"/>
                </a:lnTo>
                <a:lnTo>
                  <a:pt x="512635" y="742997"/>
                </a:lnTo>
                <a:lnTo>
                  <a:pt x="538580" y="706162"/>
                </a:lnTo>
                <a:lnTo>
                  <a:pt x="565045" y="670108"/>
                </a:lnTo>
                <a:lnTo>
                  <a:pt x="592023" y="634846"/>
                </a:lnTo>
                <a:lnTo>
                  <a:pt x="619503" y="600391"/>
                </a:lnTo>
                <a:lnTo>
                  <a:pt x="647477" y="566755"/>
                </a:lnTo>
                <a:lnTo>
                  <a:pt x="675937" y="533951"/>
                </a:lnTo>
                <a:lnTo>
                  <a:pt x="704873" y="501992"/>
                </a:lnTo>
                <a:lnTo>
                  <a:pt x="734276" y="470890"/>
                </a:lnTo>
                <a:lnTo>
                  <a:pt x="764137" y="440659"/>
                </a:lnTo>
                <a:lnTo>
                  <a:pt x="794449" y="411312"/>
                </a:lnTo>
                <a:lnTo>
                  <a:pt x="825201" y="382861"/>
                </a:lnTo>
                <a:lnTo>
                  <a:pt x="856384" y="355319"/>
                </a:lnTo>
                <a:lnTo>
                  <a:pt x="887991" y="328699"/>
                </a:lnTo>
                <a:lnTo>
                  <a:pt x="920012" y="303015"/>
                </a:lnTo>
                <a:lnTo>
                  <a:pt x="952438" y="278278"/>
                </a:lnTo>
                <a:lnTo>
                  <a:pt x="985260" y="254503"/>
                </a:lnTo>
                <a:lnTo>
                  <a:pt x="1018469" y="231701"/>
                </a:lnTo>
                <a:lnTo>
                  <a:pt x="1052057" y="209885"/>
                </a:lnTo>
                <a:lnTo>
                  <a:pt x="1086015" y="189070"/>
                </a:lnTo>
                <a:lnTo>
                  <a:pt x="1120333" y="169266"/>
                </a:lnTo>
                <a:lnTo>
                  <a:pt x="1155003" y="150488"/>
                </a:lnTo>
                <a:lnTo>
                  <a:pt x="1190016" y="132748"/>
                </a:lnTo>
                <a:lnTo>
                  <a:pt x="1225363" y="116060"/>
                </a:lnTo>
                <a:lnTo>
                  <a:pt x="1261035" y="100435"/>
                </a:lnTo>
                <a:lnTo>
                  <a:pt x="1297023" y="85887"/>
                </a:lnTo>
                <a:lnTo>
                  <a:pt x="1333319" y="72429"/>
                </a:lnTo>
                <a:lnTo>
                  <a:pt x="1369913" y="60073"/>
                </a:lnTo>
                <a:lnTo>
                  <a:pt x="1406797" y="48833"/>
                </a:lnTo>
                <a:lnTo>
                  <a:pt x="1443961" y="38722"/>
                </a:lnTo>
                <a:lnTo>
                  <a:pt x="1481397" y="29751"/>
                </a:lnTo>
                <a:lnTo>
                  <a:pt x="1519096" y="21935"/>
                </a:lnTo>
                <a:lnTo>
                  <a:pt x="1557049" y="15286"/>
                </a:lnTo>
                <a:lnTo>
                  <a:pt x="1595248" y="9818"/>
                </a:lnTo>
                <a:lnTo>
                  <a:pt x="1633682" y="5541"/>
                </a:lnTo>
                <a:lnTo>
                  <a:pt x="1672344" y="2471"/>
                </a:lnTo>
                <a:lnTo>
                  <a:pt x="1711224" y="620"/>
                </a:lnTo>
                <a:lnTo>
                  <a:pt x="1750314" y="0"/>
                </a:lnTo>
                <a:lnTo>
                  <a:pt x="1789403" y="620"/>
                </a:lnTo>
                <a:lnTo>
                  <a:pt x="1828283" y="2471"/>
                </a:lnTo>
                <a:lnTo>
                  <a:pt x="1866945" y="5541"/>
                </a:lnTo>
                <a:lnTo>
                  <a:pt x="1905379" y="9818"/>
                </a:lnTo>
                <a:lnTo>
                  <a:pt x="1943578" y="15286"/>
                </a:lnTo>
                <a:lnTo>
                  <a:pt x="1981531" y="21935"/>
                </a:lnTo>
                <a:lnTo>
                  <a:pt x="2019230" y="29751"/>
                </a:lnTo>
                <a:lnTo>
                  <a:pt x="2056666" y="38722"/>
                </a:lnTo>
                <a:lnTo>
                  <a:pt x="2093830" y="48833"/>
                </a:lnTo>
                <a:lnTo>
                  <a:pt x="2130714" y="60073"/>
                </a:lnTo>
                <a:lnTo>
                  <a:pt x="2167308" y="72429"/>
                </a:lnTo>
                <a:lnTo>
                  <a:pt x="2203604" y="85887"/>
                </a:lnTo>
                <a:lnTo>
                  <a:pt x="2239592" y="100435"/>
                </a:lnTo>
                <a:lnTo>
                  <a:pt x="2275264" y="116060"/>
                </a:lnTo>
                <a:lnTo>
                  <a:pt x="2310611" y="132748"/>
                </a:lnTo>
                <a:lnTo>
                  <a:pt x="2345624" y="150488"/>
                </a:lnTo>
                <a:lnTo>
                  <a:pt x="2380294" y="169266"/>
                </a:lnTo>
                <a:lnTo>
                  <a:pt x="2414612" y="189070"/>
                </a:lnTo>
                <a:lnTo>
                  <a:pt x="2448570" y="209885"/>
                </a:lnTo>
                <a:lnTo>
                  <a:pt x="2482158" y="231701"/>
                </a:lnTo>
                <a:lnTo>
                  <a:pt x="2515367" y="254503"/>
                </a:lnTo>
                <a:lnTo>
                  <a:pt x="2548189" y="278278"/>
                </a:lnTo>
                <a:lnTo>
                  <a:pt x="2580615" y="303015"/>
                </a:lnTo>
                <a:lnTo>
                  <a:pt x="2612636" y="328699"/>
                </a:lnTo>
                <a:lnTo>
                  <a:pt x="2644243" y="355319"/>
                </a:lnTo>
                <a:lnTo>
                  <a:pt x="2675426" y="382861"/>
                </a:lnTo>
                <a:lnTo>
                  <a:pt x="2706178" y="411312"/>
                </a:lnTo>
                <a:lnTo>
                  <a:pt x="2736490" y="440659"/>
                </a:lnTo>
                <a:lnTo>
                  <a:pt x="2766351" y="470890"/>
                </a:lnTo>
                <a:lnTo>
                  <a:pt x="2795754" y="501992"/>
                </a:lnTo>
                <a:lnTo>
                  <a:pt x="2824690" y="533951"/>
                </a:lnTo>
                <a:lnTo>
                  <a:pt x="2853150" y="566755"/>
                </a:lnTo>
                <a:lnTo>
                  <a:pt x="2881124" y="600391"/>
                </a:lnTo>
                <a:lnTo>
                  <a:pt x="2908604" y="634846"/>
                </a:lnTo>
                <a:lnTo>
                  <a:pt x="2935582" y="670108"/>
                </a:lnTo>
                <a:lnTo>
                  <a:pt x="2962047" y="706162"/>
                </a:lnTo>
                <a:lnTo>
                  <a:pt x="2987992" y="742997"/>
                </a:lnTo>
                <a:lnTo>
                  <a:pt x="3013407" y="780600"/>
                </a:lnTo>
                <a:lnTo>
                  <a:pt x="3038284" y="818957"/>
                </a:lnTo>
                <a:lnTo>
                  <a:pt x="3062613" y="858055"/>
                </a:lnTo>
                <a:lnTo>
                  <a:pt x="3086386" y="897883"/>
                </a:lnTo>
                <a:lnTo>
                  <a:pt x="3109594" y="938427"/>
                </a:lnTo>
                <a:lnTo>
                  <a:pt x="3132228" y="979673"/>
                </a:lnTo>
                <a:lnTo>
                  <a:pt x="3154278" y="1021610"/>
                </a:lnTo>
                <a:lnTo>
                  <a:pt x="3175737" y="1064224"/>
                </a:lnTo>
                <a:lnTo>
                  <a:pt x="3196596" y="1107502"/>
                </a:lnTo>
                <a:lnTo>
                  <a:pt x="3216844" y="1151432"/>
                </a:lnTo>
                <a:lnTo>
                  <a:pt x="3236474" y="1196001"/>
                </a:lnTo>
                <a:lnTo>
                  <a:pt x="3255477" y="1241195"/>
                </a:lnTo>
                <a:lnTo>
                  <a:pt x="3273843" y="1287002"/>
                </a:lnTo>
                <a:lnTo>
                  <a:pt x="3291564" y="1333409"/>
                </a:lnTo>
                <a:lnTo>
                  <a:pt x="3308631" y="1380403"/>
                </a:lnTo>
                <a:lnTo>
                  <a:pt x="3325035" y="1427971"/>
                </a:lnTo>
                <a:lnTo>
                  <a:pt x="3340767" y="1476100"/>
                </a:lnTo>
                <a:lnTo>
                  <a:pt x="3355819" y="1524778"/>
                </a:lnTo>
                <a:lnTo>
                  <a:pt x="3370181" y="1573991"/>
                </a:lnTo>
                <a:lnTo>
                  <a:pt x="3383844" y="1623727"/>
                </a:lnTo>
                <a:lnTo>
                  <a:pt x="3396800" y="1673972"/>
                </a:lnTo>
                <a:lnTo>
                  <a:pt x="3409039" y="1724714"/>
                </a:lnTo>
                <a:lnTo>
                  <a:pt x="3420553" y="1775940"/>
                </a:lnTo>
                <a:lnTo>
                  <a:pt x="3431334" y="1827637"/>
                </a:lnTo>
                <a:lnTo>
                  <a:pt x="3441371" y="1879793"/>
                </a:lnTo>
                <a:lnTo>
                  <a:pt x="3450656" y="1932393"/>
                </a:lnTo>
                <a:lnTo>
                  <a:pt x="3459181" y="1985426"/>
                </a:lnTo>
                <a:lnTo>
                  <a:pt x="3466936" y="2038878"/>
                </a:lnTo>
                <a:lnTo>
                  <a:pt x="3473912" y="2092737"/>
                </a:lnTo>
                <a:lnTo>
                  <a:pt x="3480101" y="2146990"/>
                </a:lnTo>
                <a:lnTo>
                  <a:pt x="3485493" y="2201623"/>
                </a:lnTo>
                <a:lnTo>
                  <a:pt x="3490081" y="2256624"/>
                </a:lnTo>
                <a:lnTo>
                  <a:pt x="3493854" y="2311980"/>
                </a:lnTo>
                <a:lnTo>
                  <a:pt x="3496804" y="2367679"/>
                </a:lnTo>
                <a:lnTo>
                  <a:pt x="3498922" y="2423706"/>
                </a:lnTo>
                <a:lnTo>
                  <a:pt x="3500200" y="2480050"/>
                </a:lnTo>
                <a:lnTo>
                  <a:pt x="3500628" y="2536698"/>
                </a:lnTo>
                <a:lnTo>
                  <a:pt x="3500200" y="2593345"/>
                </a:lnTo>
                <a:lnTo>
                  <a:pt x="3498922" y="2649689"/>
                </a:lnTo>
                <a:lnTo>
                  <a:pt x="3496804" y="2705716"/>
                </a:lnTo>
                <a:lnTo>
                  <a:pt x="3493854" y="2761415"/>
                </a:lnTo>
                <a:lnTo>
                  <a:pt x="3490081" y="2816771"/>
                </a:lnTo>
                <a:lnTo>
                  <a:pt x="3485493" y="2871772"/>
                </a:lnTo>
                <a:lnTo>
                  <a:pt x="3480101" y="2926405"/>
                </a:lnTo>
                <a:lnTo>
                  <a:pt x="3473912" y="2980658"/>
                </a:lnTo>
                <a:lnTo>
                  <a:pt x="3466936" y="3034517"/>
                </a:lnTo>
                <a:lnTo>
                  <a:pt x="3459181" y="3087969"/>
                </a:lnTo>
                <a:lnTo>
                  <a:pt x="3450656" y="3141002"/>
                </a:lnTo>
                <a:lnTo>
                  <a:pt x="3441371" y="3193602"/>
                </a:lnTo>
                <a:lnTo>
                  <a:pt x="3431334" y="3245758"/>
                </a:lnTo>
                <a:lnTo>
                  <a:pt x="3420553" y="3297455"/>
                </a:lnTo>
                <a:lnTo>
                  <a:pt x="3409039" y="3348681"/>
                </a:lnTo>
                <a:lnTo>
                  <a:pt x="3396800" y="3399423"/>
                </a:lnTo>
                <a:lnTo>
                  <a:pt x="3383844" y="3449668"/>
                </a:lnTo>
                <a:lnTo>
                  <a:pt x="3370181" y="3499404"/>
                </a:lnTo>
                <a:lnTo>
                  <a:pt x="3355819" y="3548617"/>
                </a:lnTo>
                <a:lnTo>
                  <a:pt x="3340767" y="3597295"/>
                </a:lnTo>
                <a:lnTo>
                  <a:pt x="3325035" y="3645424"/>
                </a:lnTo>
                <a:lnTo>
                  <a:pt x="3308631" y="3692992"/>
                </a:lnTo>
                <a:lnTo>
                  <a:pt x="3291564" y="3739986"/>
                </a:lnTo>
                <a:lnTo>
                  <a:pt x="3273843" y="3786393"/>
                </a:lnTo>
                <a:lnTo>
                  <a:pt x="3255477" y="3832200"/>
                </a:lnTo>
                <a:lnTo>
                  <a:pt x="3236474" y="3877394"/>
                </a:lnTo>
                <a:lnTo>
                  <a:pt x="3216844" y="3921963"/>
                </a:lnTo>
                <a:lnTo>
                  <a:pt x="3196596" y="3965893"/>
                </a:lnTo>
                <a:lnTo>
                  <a:pt x="3175737" y="4009171"/>
                </a:lnTo>
                <a:lnTo>
                  <a:pt x="3154278" y="4051785"/>
                </a:lnTo>
                <a:lnTo>
                  <a:pt x="3132228" y="4093722"/>
                </a:lnTo>
                <a:lnTo>
                  <a:pt x="3109594" y="4134968"/>
                </a:lnTo>
                <a:lnTo>
                  <a:pt x="3086386" y="4175512"/>
                </a:lnTo>
                <a:lnTo>
                  <a:pt x="3062613" y="4215340"/>
                </a:lnTo>
                <a:lnTo>
                  <a:pt x="3038284" y="4254438"/>
                </a:lnTo>
                <a:lnTo>
                  <a:pt x="3013407" y="4292795"/>
                </a:lnTo>
                <a:lnTo>
                  <a:pt x="2987992" y="4330398"/>
                </a:lnTo>
                <a:lnTo>
                  <a:pt x="2962047" y="4367233"/>
                </a:lnTo>
                <a:lnTo>
                  <a:pt x="2935582" y="4403287"/>
                </a:lnTo>
                <a:lnTo>
                  <a:pt x="2908604" y="4438549"/>
                </a:lnTo>
                <a:lnTo>
                  <a:pt x="2881124" y="4473004"/>
                </a:lnTo>
                <a:lnTo>
                  <a:pt x="2853150" y="4506640"/>
                </a:lnTo>
                <a:lnTo>
                  <a:pt x="2824690" y="4539444"/>
                </a:lnTo>
                <a:lnTo>
                  <a:pt x="2795754" y="4571403"/>
                </a:lnTo>
                <a:lnTo>
                  <a:pt x="2766351" y="4602505"/>
                </a:lnTo>
                <a:lnTo>
                  <a:pt x="2736490" y="4632736"/>
                </a:lnTo>
                <a:lnTo>
                  <a:pt x="2706178" y="4662083"/>
                </a:lnTo>
                <a:lnTo>
                  <a:pt x="2675426" y="4690534"/>
                </a:lnTo>
                <a:lnTo>
                  <a:pt x="2644243" y="4718076"/>
                </a:lnTo>
                <a:lnTo>
                  <a:pt x="2612636" y="4744696"/>
                </a:lnTo>
                <a:lnTo>
                  <a:pt x="2580615" y="4770380"/>
                </a:lnTo>
                <a:lnTo>
                  <a:pt x="2548189" y="4795117"/>
                </a:lnTo>
                <a:lnTo>
                  <a:pt x="2515367" y="4818892"/>
                </a:lnTo>
                <a:lnTo>
                  <a:pt x="2482158" y="4841694"/>
                </a:lnTo>
                <a:lnTo>
                  <a:pt x="2448570" y="4863510"/>
                </a:lnTo>
                <a:lnTo>
                  <a:pt x="2414612" y="4884325"/>
                </a:lnTo>
                <a:lnTo>
                  <a:pt x="2380294" y="4904129"/>
                </a:lnTo>
                <a:lnTo>
                  <a:pt x="2345624" y="4922907"/>
                </a:lnTo>
                <a:lnTo>
                  <a:pt x="2310611" y="4940647"/>
                </a:lnTo>
                <a:lnTo>
                  <a:pt x="2275264" y="4957335"/>
                </a:lnTo>
                <a:lnTo>
                  <a:pt x="2239592" y="4972960"/>
                </a:lnTo>
                <a:lnTo>
                  <a:pt x="2203604" y="4987508"/>
                </a:lnTo>
                <a:lnTo>
                  <a:pt x="2167308" y="5000966"/>
                </a:lnTo>
                <a:lnTo>
                  <a:pt x="2130714" y="5013322"/>
                </a:lnTo>
                <a:lnTo>
                  <a:pt x="2093830" y="5024562"/>
                </a:lnTo>
                <a:lnTo>
                  <a:pt x="2056666" y="5034673"/>
                </a:lnTo>
                <a:lnTo>
                  <a:pt x="2019230" y="5043644"/>
                </a:lnTo>
                <a:lnTo>
                  <a:pt x="1981531" y="5051460"/>
                </a:lnTo>
                <a:lnTo>
                  <a:pt x="1943578" y="5058109"/>
                </a:lnTo>
                <a:lnTo>
                  <a:pt x="1905379" y="5063577"/>
                </a:lnTo>
                <a:lnTo>
                  <a:pt x="1866945" y="5067854"/>
                </a:lnTo>
                <a:lnTo>
                  <a:pt x="1828283" y="5070924"/>
                </a:lnTo>
                <a:lnTo>
                  <a:pt x="1789403" y="5072775"/>
                </a:lnTo>
                <a:lnTo>
                  <a:pt x="1750314" y="5073396"/>
                </a:lnTo>
                <a:lnTo>
                  <a:pt x="1711224" y="5072775"/>
                </a:lnTo>
                <a:lnTo>
                  <a:pt x="1672344" y="5070924"/>
                </a:lnTo>
                <a:lnTo>
                  <a:pt x="1633682" y="5067854"/>
                </a:lnTo>
                <a:lnTo>
                  <a:pt x="1595248" y="5063577"/>
                </a:lnTo>
                <a:lnTo>
                  <a:pt x="1557049" y="5058109"/>
                </a:lnTo>
                <a:lnTo>
                  <a:pt x="1519096" y="5051460"/>
                </a:lnTo>
                <a:lnTo>
                  <a:pt x="1481397" y="5043644"/>
                </a:lnTo>
                <a:lnTo>
                  <a:pt x="1443961" y="5034673"/>
                </a:lnTo>
                <a:lnTo>
                  <a:pt x="1406797" y="5024562"/>
                </a:lnTo>
                <a:lnTo>
                  <a:pt x="1369913" y="5013322"/>
                </a:lnTo>
                <a:lnTo>
                  <a:pt x="1333319" y="5000966"/>
                </a:lnTo>
                <a:lnTo>
                  <a:pt x="1297023" y="4987508"/>
                </a:lnTo>
                <a:lnTo>
                  <a:pt x="1261035" y="4972960"/>
                </a:lnTo>
                <a:lnTo>
                  <a:pt x="1225363" y="4957335"/>
                </a:lnTo>
                <a:lnTo>
                  <a:pt x="1190016" y="4940647"/>
                </a:lnTo>
                <a:lnTo>
                  <a:pt x="1155003" y="4922907"/>
                </a:lnTo>
                <a:lnTo>
                  <a:pt x="1120333" y="4904129"/>
                </a:lnTo>
                <a:lnTo>
                  <a:pt x="1086015" y="4884325"/>
                </a:lnTo>
                <a:lnTo>
                  <a:pt x="1052057" y="4863510"/>
                </a:lnTo>
                <a:lnTo>
                  <a:pt x="1018469" y="4841694"/>
                </a:lnTo>
                <a:lnTo>
                  <a:pt x="985260" y="4818892"/>
                </a:lnTo>
                <a:lnTo>
                  <a:pt x="952438" y="4795117"/>
                </a:lnTo>
                <a:lnTo>
                  <a:pt x="920012" y="4770380"/>
                </a:lnTo>
                <a:lnTo>
                  <a:pt x="887991" y="4744696"/>
                </a:lnTo>
                <a:lnTo>
                  <a:pt x="856384" y="4718076"/>
                </a:lnTo>
                <a:lnTo>
                  <a:pt x="825201" y="4690534"/>
                </a:lnTo>
                <a:lnTo>
                  <a:pt x="794449" y="4662083"/>
                </a:lnTo>
                <a:lnTo>
                  <a:pt x="764137" y="4632736"/>
                </a:lnTo>
                <a:lnTo>
                  <a:pt x="734276" y="4602505"/>
                </a:lnTo>
                <a:lnTo>
                  <a:pt x="704873" y="4571403"/>
                </a:lnTo>
                <a:lnTo>
                  <a:pt x="675937" y="4539444"/>
                </a:lnTo>
                <a:lnTo>
                  <a:pt x="647477" y="4506640"/>
                </a:lnTo>
                <a:lnTo>
                  <a:pt x="619503" y="4473004"/>
                </a:lnTo>
                <a:lnTo>
                  <a:pt x="592023" y="4438549"/>
                </a:lnTo>
                <a:lnTo>
                  <a:pt x="565045" y="4403287"/>
                </a:lnTo>
                <a:lnTo>
                  <a:pt x="538580" y="4367233"/>
                </a:lnTo>
                <a:lnTo>
                  <a:pt x="512635" y="4330398"/>
                </a:lnTo>
                <a:lnTo>
                  <a:pt x="487220" y="4292795"/>
                </a:lnTo>
                <a:lnTo>
                  <a:pt x="462343" y="4254438"/>
                </a:lnTo>
                <a:lnTo>
                  <a:pt x="438014" y="4215340"/>
                </a:lnTo>
                <a:lnTo>
                  <a:pt x="414241" y="4175512"/>
                </a:lnTo>
                <a:lnTo>
                  <a:pt x="391033" y="4134968"/>
                </a:lnTo>
                <a:lnTo>
                  <a:pt x="368399" y="4093722"/>
                </a:lnTo>
                <a:lnTo>
                  <a:pt x="346349" y="4051785"/>
                </a:lnTo>
                <a:lnTo>
                  <a:pt x="324890" y="4009171"/>
                </a:lnTo>
                <a:lnTo>
                  <a:pt x="304031" y="3965893"/>
                </a:lnTo>
                <a:lnTo>
                  <a:pt x="283783" y="3921963"/>
                </a:lnTo>
                <a:lnTo>
                  <a:pt x="264153" y="3877394"/>
                </a:lnTo>
                <a:lnTo>
                  <a:pt x="245150" y="3832200"/>
                </a:lnTo>
                <a:lnTo>
                  <a:pt x="226784" y="3786393"/>
                </a:lnTo>
                <a:lnTo>
                  <a:pt x="209063" y="3739986"/>
                </a:lnTo>
                <a:lnTo>
                  <a:pt x="191996" y="3692992"/>
                </a:lnTo>
                <a:lnTo>
                  <a:pt x="175592" y="3645424"/>
                </a:lnTo>
                <a:lnTo>
                  <a:pt x="159860" y="3597295"/>
                </a:lnTo>
                <a:lnTo>
                  <a:pt x="144808" y="3548617"/>
                </a:lnTo>
                <a:lnTo>
                  <a:pt x="130446" y="3499404"/>
                </a:lnTo>
                <a:lnTo>
                  <a:pt x="116783" y="3449668"/>
                </a:lnTo>
                <a:lnTo>
                  <a:pt x="103827" y="3399423"/>
                </a:lnTo>
                <a:lnTo>
                  <a:pt x="91588" y="3348681"/>
                </a:lnTo>
                <a:lnTo>
                  <a:pt x="80074" y="3297455"/>
                </a:lnTo>
                <a:lnTo>
                  <a:pt x="69293" y="3245758"/>
                </a:lnTo>
                <a:lnTo>
                  <a:pt x="59256" y="3193602"/>
                </a:lnTo>
                <a:lnTo>
                  <a:pt x="49971" y="3141002"/>
                </a:lnTo>
                <a:lnTo>
                  <a:pt x="41446" y="3087969"/>
                </a:lnTo>
                <a:lnTo>
                  <a:pt x="33691" y="3034517"/>
                </a:lnTo>
                <a:lnTo>
                  <a:pt x="26715" y="2980658"/>
                </a:lnTo>
                <a:lnTo>
                  <a:pt x="20526" y="2926405"/>
                </a:lnTo>
                <a:lnTo>
                  <a:pt x="15134" y="2871772"/>
                </a:lnTo>
                <a:lnTo>
                  <a:pt x="10546" y="2816771"/>
                </a:lnTo>
                <a:lnTo>
                  <a:pt x="6773" y="2761415"/>
                </a:lnTo>
                <a:lnTo>
                  <a:pt x="3823" y="2705716"/>
                </a:lnTo>
                <a:lnTo>
                  <a:pt x="1705" y="2649689"/>
                </a:lnTo>
                <a:lnTo>
                  <a:pt x="427" y="2593345"/>
                </a:lnTo>
                <a:lnTo>
                  <a:pt x="0" y="2536698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149" y="3611292"/>
            <a:ext cx="1261110" cy="158750"/>
          </a:xfrm>
          <a:custGeom>
            <a:avLst/>
            <a:gdLst/>
            <a:ahLst/>
            <a:cxnLst/>
            <a:rect l="l" t="t" r="r" b="b"/>
            <a:pathLst>
              <a:path w="1261110" h="158750">
                <a:moveTo>
                  <a:pt x="0" y="158717"/>
                </a:moveTo>
                <a:lnTo>
                  <a:pt x="1260917" y="158717"/>
                </a:lnTo>
                <a:lnTo>
                  <a:pt x="1260917" y="0"/>
                </a:lnTo>
                <a:lnTo>
                  <a:pt x="0" y="0"/>
                </a:lnTo>
                <a:lnTo>
                  <a:pt x="0" y="15871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149" y="3611292"/>
            <a:ext cx="1261110" cy="158750"/>
          </a:xfrm>
          <a:custGeom>
            <a:avLst/>
            <a:gdLst/>
            <a:ahLst/>
            <a:cxnLst/>
            <a:rect l="l" t="t" r="r" b="b"/>
            <a:pathLst>
              <a:path w="1261110" h="158750">
                <a:moveTo>
                  <a:pt x="0" y="158717"/>
                </a:moveTo>
                <a:lnTo>
                  <a:pt x="1260917" y="158717"/>
                </a:lnTo>
                <a:lnTo>
                  <a:pt x="1260917" y="0"/>
                </a:lnTo>
                <a:lnTo>
                  <a:pt x="0" y="0"/>
                </a:lnTo>
                <a:lnTo>
                  <a:pt x="0" y="158717"/>
                </a:lnTo>
                <a:close/>
              </a:path>
            </a:pathLst>
          </a:custGeom>
          <a:ln w="3175">
            <a:solidFill>
              <a:srgbClr val="00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880" y="5523223"/>
            <a:ext cx="2642235" cy="313055"/>
          </a:xfrm>
          <a:custGeom>
            <a:avLst/>
            <a:gdLst/>
            <a:ahLst/>
            <a:cxnLst/>
            <a:rect l="l" t="t" r="r" b="b"/>
            <a:pathLst>
              <a:path w="2642235" h="313054">
                <a:moveTo>
                  <a:pt x="2560755" y="0"/>
                </a:moveTo>
                <a:lnTo>
                  <a:pt x="77707" y="0"/>
                </a:lnTo>
                <a:lnTo>
                  <a:pt x="44312" y="49261"/>
                </a:lnTo>
                <a:lnTo>
                  <a:pt x="21847" y="94268"/>
                </a:lnTo>
                <a:lnTo>
                  <a:pt x="7167" y="144741"/>
                </a:lnTo>
                <a:lnTo>
                  <a:pt x="0" y="196427"/>
                </a:lnTo>
                <a:lnTo>
                  <a:pt x="0" y="221966"/>
                </a:lnTo>
                <a:lnTo>
                  <a:pt x="12141" y="271228"/>
                </a:lnTo>
                <a:lnTo>
                  <a:pt x="47959" y="302237"/>
                </a:lnTo>
                <a:lnTo>
                  <a:pt x="103202" y="312575"/>
                </a:lnTo>
                <a:lnTo>
                  <a:pt x="1356304" y="312575"/>
                </a:lnTo>
                <a:lnTo>
                  <a:pt x="1356304" y="174535"/>
                </a:lnTo>
                <a:lnTo>
                  <a:pt x="529994" y="174535"/>
                </a:lnTo>
                <a:lnTo>
                  <a:pt x="517247" y="170281"/>
                </a:lnTo>
                <a:lnTo>
                  <a:pt x="506317" y="164196"/>
                </a:lnTo>
                <a:lnTo>
                  <a:pt x="493570" y="156899"/>
                </a:lnTo>
                <a:lnTo>
                  <a:pt x="483246" y="146559"/>
                </a:lnTo>
                <a:lnTo>
                  <a:pt x="220981" y="146559"/>
                </a:lnTo>
                <a:lnTo>
                  <a:pt x="220981" y="103383"/>
                </a:lnTo>
                <a:lnTo>
                  <a:pt x="2624904" y="103383"/>
                </a:lnTo>
                <a:lnTo>
                  <a:pt x="2619645" y="88789"/>
                </a:lnTo>
                <a:lnTo>
                  <a:pt x="2611163" y="71758"/>
                </a:lnTo>
                <a:lnTo>
                  <a:pt x="2597713" y="47443"/>
                </a:lnTo>
                <a:lnTo>
                  <a:pt x="2580143" y="21903"/>
                </a:lnTo>
                <a:lnTo>
                  <a:pt x="2560755" y="0"/>
                </a:lnTo>
                <a:close/>
              </a:path>
              <a:path w="2642235" h="313054">
                <a:moveTo>
                  <a:pt x="2624904" y="103383"/>
                </a:moveTo>
                <a:lnTo>
                  <a:pt x="2421044" y="103383"/>
                </a:lnTo>
                <a:lnTo>
                  <a:pt x="2421044" y="144741"/>
                </a:lnTo>
                <a:lnTo>
                  <a:pt x="2159433" y="144741"/>
                </a:lnTo>
                <a:lnTo>
                  <a:pt x="2148528" y="156899"/>
                </a:lnTo>
                <a:lnTo>
                  <a:pt x="2135199" y="166014"/>
                </a:lnTo>
                <a:lnTo>
                  <a:pt x="2122960" y="171493"/>
                </a:lnTo>
                <a:lnTo>
                  <a:pt x="2110843" y="174535"/>
                </a:lnTo>
                <a:lnTo>
                  <a:pt x="1356304" y="174535"/>
                </a:lnTo>
                <a:lnTo>
                  <a:pt x="1356304" y="312575"/>
                </a:lnTo>
                <a:lnTo>
                  <a:pt x="2563785" y="312575"/>
                </a:lnTo>
                <a:lnTo>
                  <a:pt x="2608134" y="294331"/>
                </a:lnTo>
                <a:lnTo>
                  <a:pt x="2637821" y="245688"/>
                </a:lnTo>
                <a:lnTo>
                  <a:pt x="2642062" y="220136"/>
                </a:lnTo>
                <a:lnTo>
                  <a:pt x="2642062" y="194596"/>
                </a:lnTo>
                <a:lnTo>
                  <a:pt x="2639638" y="165408"/>
                </a:lnTo>
                <a:lnTo>
                  <a:pt x="2636003" y="142305"/>
                </a:lnTo>
                <a:lnTo>
                  <a:pt x="2629945" y="117371"/>
                </a:lnTo>
                <a:lnTo>
                  <a:pt x="2624904" y="103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8880" y="5523223"/>
            <a:ext cx="2642235" cy="313055"/>
          </a:xfrm>
          <a:custGeom>
            <a:avLst/>
            <a:gdLst/>
            <a:ahLst/>
            <a:cxnLst/>
            <a:rect l="l" t="t" r="r" b="b"/>
            <a:pathLst>
              <a:path w="2642235" h="313054">
                <a:moveTo>
                  <a:pt x="2560755" y="0"/>
                </a:moveTo>
                <a:lnTo>
                  <a:pt x="2597713" y="47443"/>
                </a:lnTo>
                <a:lnTo>
                  <a:pt x="2619645" y="88789"/>
                </a:lnTo>
                <a:lnTo>
                  <a:pt x="2636003" y="142305"/>
                </a:lnTo>
                <a:lnTo>
                  <a:pt x="2642062" y="194596"/>
                </a:lnTo>
                <a:lnTo>
                  <a:pt x="2642062" y="220136"/>
                </a:lnTo>
                <a:lnTo>
                  <a:pt x="2637821" y="245688"/>
                </a:lnTo>
                <a:lnTo>
                  <a:pt x="2620251" y="283385"/>
                </a:lnTo>
                <a:lnTo>
                  <a:pt x="2579537" y="308926"/>
                </a:lnTo>
                <a:lnTo>
                  <a:pt x="2563785" y="312575"/>
                </a:lnTo>
                <a:lnTo>
                  <a:pt x="1356304" y="312575"/>
                </a:lnTo>
                <a:lnTo>
                  <a:pt x="1356304" y="174535"/>
                </a:lnTo>
                <a:lnTo>
                  <a:pt x="2110843" y="174535"/>
                </a:lnTo>
                <a:lnTo>
                  <a:pt x="2122960" y="171493"/>
                </a:lnTo>
                <a:lnTo>
                  <a:pt x="2135199" y="166014"/>
                </a:lnTo>
                <a:lnTo>
                  <a:pt x="2148527" y="156899"/>
                </a:lnTo>
                <a:lnTo>
                  <a:pt x="2159433" y="144741"/>
                </a:lnTo>
                <a:lnTo>
                  <a:pt x="2421044" y="144741"/>
                </a:lnTo>
                <a:lnTo>
                  <a:pt x="2421044" y="103383"/>
                </a:lnTo>
                <a:lnTo>
                  <a:pt x="2176397" y="103383"/>
                </a:lnTo>
                <a:lnTo>
                  <a:pt x="447428" y="103383"/>
                </a:lnTo>
                <a:lnTo>
                  <a:pt x="220981" y="103383"/>
                </a:lnTo>
                <a:lnTo>
                  <a:pt x="220981" y="146559"/>
                </a:lnTo>
                <a:lnTo>
                  <a:pt x="483246" y="146559"/>
                </a:lnTo>
                <a:lnTo>
                  <a:pt x="493570" y="156899"/>
                </a:lnTo>
                <a:lnTo>
                  <a:pt x="506317" y="164196"/>
                </a:lnTo>
                <a:lnTo>
                  <a:pt x="517247" y="170281"/>
                </a:lnTo>
                <a:lnTo>
                  <a:pt x="529994" y="174535"/>
                </a:lnTo>
                <a:lnTo>
                  <a:pt x="1356304" y="174535"/>
                </a:lnTo>
                <a:lnTo>
                  <a:pt x="1356304" y="312575"/>
                </a:lnTo>
                <a:lnTo>
                  <a:pt x="103202" y="312575"/>
                </a:lnTo>
                <a:lnTo>
                  <a:pt x="47959" y="302237"/>
                </a:lnTo>
                <a:lnTo>
                  <a:pt x="12141" y="271228"/>
                </a:lnTo>
                <a:lnTo>
                  <a:pt x="0" y="221966"/>
                </a:lnTo>
                <a:lnTo>
                  <a:pt x="0" y="196427"/>
                </a:lnTo>
                <a:lnTo>
                  <a:pt x="2423" y="170281"/>
                </a:lnTo>
                <a:lnTo>
                  <a:pt x="12141" y="120413"/>
                </a:lnTo>
                <a:lnTo>
                  <a:pt x="30959" y="73588"/>
                </a:lnTo>
                <a:lnTo>
                  <a:pt x="58889" y="26764"/>
                </a:lnTo>
                <a:lnTo>
                  <a:pt x="77707" y="0"/>
                </a:lnTo>
                <a:lnTo>
                  <a:pt x="25607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862" y="5626606"/>
            <a:ext cx="262890" cy="43180"/>
          </a:xfrm>
          <a:custGeom>
            <a:avLst/>
            <a:gdLst/>
            <a:ahLst/>
            <a:cxnLst/>
            <a:rect l="l" t="t" r="r" b="b"/>
            <a:pathLst>
              <a:path w="262890" h="43179">
                <a:moveTo>
                  <a:pt x="226446" y="0"/>
                </a:moveTo>
                <a:lnTo>
                  <a:pt x="0" y="0"/>
                </a:lnTo>
                <a:lnTo>
                  <a:pt x="0" y="43176"/>
                </a:lnTo>
                <a:lnTo>
                  <a:pt x="262265" y="43176"/>
                </a:lnTo>
                <a:lnTo>
                  <a:pt x="22644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862" y="5626606"/>
            <a:ext cx="262890" cy="43180"/>
          </a:xfrm>
          <a:custGeom>
            <a:avLst/>
            <a:gdLst/>
            <a:ahLst/>
            <a:cxnLst/>
            <a:rect l="l" t="t" r="r" b="b"/>
            <a:pathLst>
              <a:path w="262890" h="43179">
                <a:moveTo>
                  <a:pt x="0" y="43176"/>
                </a:moveTo>
                <a:lnTo>
                  <a:pt x="0" y="0"/>
                </a:lnTo>
                <a:lnTo>
                  <a:pt x="226446" y="0"/>
                </a:lnTo>
                <a:lnTo>
                  <a:pt x="262265" y="43176"/>
                </a:lnTo>
                <a:lnTo>
                  <a:pt x="0" y="431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6308" y="5626606"/>
            <a:ext cx="1735455" cy="71755"/>
          </a:xfrm>
          <a:custGeom>
            <a:avLst/>
            <a:gdLst/>
            <a:ahLst/>
            <a:cxnLst/>
            <a:rect l="l" t="t" r="r" b="b"/>
            <a:pathLst>
              <a:path w="1735455" h="71754">
                <a:moveTo>
                  <a:pt x="1735027" y="0"/>
                </a:moveTo>
                <a:lnTo>
                  <a:pt x="0" y="0"/>
                </a:lnTo>
                <a:lnTo>
                  <a:pt x="35818" y="43176"/>
                </a:lnTo>
                <a:lnTo>
                  <a:pt x="46142" y="53515"/>
                </a:lnTo>
                <a:lnTo>
                  <a:pt x="58889" y="60813"/>
                </a:lnTo>
                <a:lnTo>
                  <a:pt x="69819" y="66897"/>
                </a:lnTo>
                <a:lnTo>
                  <a:pt x="82566" y="71152"/>
                </a:lnTo>
                <a:lnTo>
                  <a:pt x="1663415" y="71152"/>
                </a:lnTo>
                <a:lnTo>
                  <a:pt x="1675532" y="68110"/>
                </a:lnTo>
                <a:lnTo>
                  <a:pt x="1687770" y="62631"/>
                </a:lnTo>
                <a:lnTo>
                  <a:pt x="1701099" y="53515"/>
                </a:lnTo>
                <a:lnTo>
                  <a:pt x="1712005" y="41358"/>
                </a:lnTo>
                <a:lnTo>
                  <a:pt x="17350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6308" y="5626606"/>
            <a:ext cx="1735455" cy="71755"/>
          </a:xfrm>
          <a:custGeom>
            <a:avLst/>
            <a:gdLst/>
            <a:ahLst/>
            <a:cxnLst/>
            <a:rect l="l" t="t" r="r" b="b"/>
            <a:pathLst>
              <a:path w="1735455" h="71754">
                <a:moveTo>
                  <a:pt x="1663415" y="71152"/>
                </a:moveTo>
                <a:lnTo>
                  <a:pt x="1701099" y="53515"/>
                </a:lnTo>
                <a:lnTo>
                  <a:pt x="1735027" y="0"/>
                </a:lnTo>
                <a:lnTo>
                  <a:pt x="0" y="0"/>
                </a:lnTo>
                <a:lnTo>
                  <a:pt x="35818" y="43176"/>
                </a:lnTo>
                <a:lnTo>
                  <a:pt x="69819" y="66897"/>
                </a:lnTo>
                <a:lnTo>
                  <a:pt x="908876" y="71152"/>
                </a:lnTo>
                <a:lnTo>
                  <a:pt x="1663415" y="711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8314" y="5626606"/>
            <a:ext cx="261620" cy="41910"/>
          </a:xfrm>
          <a:custGeom>
            <a:avLst/>
            <a:gdLst/>
            <a:ahLst/>
            <a:cxnLst/>
            <a:rect l="l" t="t" r="r" b="b"/>
            <a:pathLst>
              <a:path w="261620" h="41910">
                <a:moveTo>
                  <a:pt x="261610" y="0"/>
                </a:moveTo>
                <a:lnTo>
                  <a:pt x="23022" y="0"/>
                </a:lnTo>
                <a:lnTo>
                  <a:pt x="0" y="41358"/>
                </a:lnTo>
                <a:lnTo>
                  <a:pt x="261610" y="41358"/>
                </a:lnTo>
                <a:lnTo>
                  <a:pt x="2616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8314" y="5626606"/>
            <a:ext cx="261620" cy="41910"/>
          </a:xfrm>
          <a:custGeom>
            <a:avLst/>
            <a:gdLst/>
            <a:ahLst/>
            <a:cxnLst/>
            <a:rect l="l" t="t" r="r" b="b"/>
            <a:pathLst>
              <a:path w="261620" h="41910">
                <a:moveTo>
                  <a:pt x="261610" y="0"/>
                </a:moveTo>
                <a:lnTo>
                  <a:pt x="261610" y="39527"/>
                </a:lnTo>
                <a:lnTo>
                  <a:pt x="261610" y="41358"/>
                </a:lnTo>
                <a:lnTo>
                  <a:pt x="1211" y="41358"/>
                </a:lnTo>
                <a:lnTo>
                  <a:pt x="0" y="41358"/>
                </a:lnTo>
                <a:lnTo>
                  <a:pt x="23022" y="0"/>
                </a:lnTo>
                <a:lnTo>
                  <a:pt x="2616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588" y="5336542"/>
            <a:ext cx="2483485" cy="186690"/>
          </a:xfrm>
          <a:custGeom>
            <a:avLst/>
            <a:gdLst/>
            <a:ahLst/>
            <a:cxnLst/>
            <a:rect l="l" t="t" r="r" b="b"/>
            <a:pathLst>
              <a:path w="2483485" h="186689">
                <a:moveTo>
                  <a:pt x="2436881" y="0"/>
                </a:moveTo>
                <a:lnTo>
                  <a:pt x="49171" y="0"/>
                </a:lnTo>
                <a:lnTo>
                  <a:pt x="19423" y="118583"/>
                </a:lnTo>
                <a:lnTo>
                  <a:pt x="0" y="186681"/>
                </a:lnTo>
                <a:lnTo>
                  <a:pt x="2483048" y="186681"/>
                </a:lnTo>
                <a:lnTo>
                  <a:pt x="2466207" y="118583"/>
                </a:lnTo>
                <a:lnTo>
                  <a:pt x="364861" y="118583"/>
                </a:lnTo>
                <a:lnTo>
                  <a:pt x="364861" y="60813"/>
                </a:lnTo>
                <a:lnTo>
                  <a:pt x="2451920" y="60813"/>
                </a:lnTo>
                <a:lnTo>
                  <a:pt x="2436881" y="0"/>
                </a:lnTo>
                <a:close/>
              </a:path>
              <a:path w="2483485" h="186689">
                <a:moveTo>
                  <a:pt x="527559" y="60813"/>
                </a:moveTo>
                <a:lnTo>
                  <a:pt x="483246" y="60813"/>
                </a:lnTo>
                <a:lnTo>
                  <a:pt x="483246" y="118583"/>
                </a:lnTo>
                <a:lnTo>
                  <a:pt x="527559" y="118583"/>
                </a:lnTo>
                <a:lnTo>
                  <a:pt x="527559" y="60813"/>
                </a:lnTo>
                <a:close/>
              </a:path>
              <a:path w="2483485" h="186689">
                <a:moveTo>
                  <a:pt x="692086" y="60813"/>
                </a:moveTo>
                <a:lnTo>
                  <a:pt x="647762" y="60813"/>
                </a:lnTo>
                <a:lnTo>
                  <a:pt x="647762" y="118583"/>
                </a:lnTo>
                <a:lnTo>
                  <a:pt x="692086" y="118583"/>
                </a:lnTo>
                <a:lnTo>
                  <a:pt x="692086" y="60813"/>
                </a:lnTo>
                <a:close/>
              </a:path>
              <a:path w="2483485" h="186689">
                <a:moveTo>
                  <a:pt x="855342" y="60813"/>
                </a:moveTo>
                <a:lnTo>
                  <a:pt x="811683" y="60813"/>
                </a:lnTo>
                <a:lnTo>
                  <a:pt x="811683" y="118583"/>
                </a:lnTo>
                <a:lnTo>
                  <a:pt x="855342" y="118583"/>
                </a:lnTo>
                <a:lnTo>
                  <a:pt x="855342" y="60813"/>
                </a:lnTo>
                <a:close/>
              </a:path>
              <a:path w="2483485" h="186689">
                <a:moveTo>
                  <a:pt x="1019894" y="60813"/>
                </a:moveTo>
                <a:lnTo>
                  <a:pt x="974939" y="60813"/>
                </a:lnTo>
                <a:lnTo>
                  <a:pt x="974939" y="118583"/>
                </a:lnTo>
                <a:lnTo>
                  <a:pt x="1019894" y="118583"/>
                </a:lnTo>
                <a:lnTo>
                  <a:pt x="1019894" y="60813"/>
                </a:lnTo>
                <a:close/>
              </a:path>
              <a:path w="2483485" h="186689">
                <a:moveTo>
                  <a:pt x="1183840" y="60813"/>
                </a:moveTo>
                <a:lnTo>
                  <a:pt x="1138885" y="60813"/>
                </a:lnTo>
                <a:lnTo>
                  <a:pt x="1138885" y="118583"/>
                </a:lnTo>
                <a:lnTo>
                  <a:pt x="1183840" y="118583"/>
                </a:lnTo>
                <a:lnTo>
                  <a:pt x="1183840" y="60813"/>
                </a:lnTo>
                <a:close/>
              </a:path>
              <a:path w="2483485" h="186689">
                <a:moveTo>
                  <a:pt x="1347785" y="60813"/>
                </a:moveTo>
                <a:lnTo>
                  <a:pt x="1302831" y="60813"/>
                </a:lnTo>
                <a:lnTo>
                  <a:pt x="1302831" y="118583"/>
                </a:lnTo>
                <a:lnTo>
                  <a:pt x="1347785" y="118583"/>
                </a:lnTo>
                <a:lnTo>
                  <a:pt x="1347785" y="60813"/>
                </a:lnTo>
                <a:close/>
              </a:path>
              <a:path w="2483485" h="186689">
                <a:moveTo>
                  <a:pt x="1511004" y="60813"/>
                </a:moveTo>
                <a:lnTo>
                  <a:pt x="1466777" y="60813"/>
                </a:lnTo>
                <a:lnTo>
                  <a:pt x="1466777" y="118583"/>
                </a:lnTo>
                <a:lnTo>
                  <a:pt x="1511004" y="118583"/>
                </a:lnTo>
                <a:lnTo>
                  <a:pt x="1511004" y="60813"/>
                </a:lnTo>
                <a:close/>
              </a:path>
              <a:path w="2483485" h="186689">
                <a:moveTo>
                  <a:pt x="1674950" y="60813"/>
                </a:moveTo>
                <a:lnTo>
                  <a:pt x="1630601" y="60813"/>
                </a:lnTo>
                <a:lnTo>
                  <a:pt x="1630601" y="118583"/>
                </a:lnTo>
                <a:lnTo>
                  <a:pt x="1674950" y="118583"/>
                </a:lnTo>
                <a:lnTo>
                  <a:pt x="1674950" y="60813"/>
                </a:lnTo>
                <a:close/>
              </a:path>
              <a:path w="2483485" h="186689">
                <a:moveTo>
                  <a:pt x="1838896" y="60813"/>
                </a:moveTo>
                <a:lnTo>
                  <a:pt x="1794547" y="60813"/>
                </a:lnTo>
                <a:lnTo>
                  <a:pt x="1794547" y="118583"/>
                </a:lnTo>
                <a:lnTo>
                  <a:pt x="1838896" y="118583"/>
                </a:lnTo>
                <a:lnTo>
                  <a:pt x="1838896" y="60813"/>
                </a:lnTo>
                <a:close/>
              </a:path>
              <a:path w="2483485" h="186689">
                <a:moveTo>
                  <a:pt x="2002842" y="60813"/>
                </a:moveTo>
                <a:lnTo>
                  <a:pt x="1958493" y="60813"/>
                </a:lnTo>
                <a:lnTo>
                  <a:pt x="1958493" y="118583"/>
                </a:lnTo>
                <a:lnTo>
                  <a:pt x="2002842" y="118583"/>
                </a:lnTo>
                <a:lnTo>
                  <a:pt x="2002842" y="60813"/>
                </a:lnTo>
                <a:close/>
              </a:path>
              <a:path w="2483485" h="186689">
                <a:moveTo>
                  <a:pt x="2451920" y="60813"/>
                </a:moveTo>
                <a:lnTo>
                  <a:pt x="2122439" y="60813"/>
                </a:lnTo>
                <a:lnTo>
                  <a:pt x="2122439" y="118583"/>
                </a:lnTo>
                <a:lnTo>
                  <a:pt x="2466207" y="118583"/>
                </a:lnTo>
                <a:lnTo>
                  <a:pt x="2451920" y="60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588" y="5336542"/>
            <a:ext cx="2483485" cy="186690"/>
          </a:xfrm>
          <a:custGeom>
            <a:avLst/>
            <a:gdLst/>
            <a:ahLst/>
            <a:cxnLst/>
            <a:rect l="l" t="t" r="r" b="b"/>
            <a:pathLst>
              <a:path w="2483485" h="186689">
                <a:moveTo>
                  <a:pt x="2483047" y="186681"/>
                </a:moveTo>
                <a:lnTo>
                  <a:pt x="2436881" y="0"/>
                </a:lnTo>
                <a:lnTo>
                  <a:pt x="2041011" y="0"/>
                </a:lnTo>
                <a:lnTo>
                  <a:pt x="1921414" y="0"/>
                </a:lnTo>
                <a:lnTo>
                  <a:pt x="1876581" y="0"/>
                </a:lnTo>
                <a:lnTo>
                  <a:pt x="1756378" y="0"/>
                </a:lnTo>
                <a:lnTo>
                  <a:pt x="1713241" y="0"/>
                </a:lnTo>
                <a:lnTo>
                  <a:pt x="1593644" y="0"/>
                </a:lnTo>
                <a:lnTo>
                  <a:pt x="1548689" y="0"/>
                </a:lnTo>
                <a:lnTo>
                  <a:pt x="1429698" y="0"/>
                </a:lnTo>
                <a:lnTo>
                  <a:pt x="1384137" y="0"/>
                </a:lnTo>
                <a:lnTo>
                  <a:pt x="1265146" y="0"/>
                </a:lnTo>
                <a:lnTo>
                  <a:pt x="1220918" y="0"/>
                </a:lnTo>
                <a:lnTo>
                  <a:pt x="1101321" y="0"/>
                </a:lnTo>
                <a:lnTo>
                  <a:pt x="1056972" y="0"/>
                </a:lnTo>
                <a:lnTo>
                  <a:pt x="937375" y="0"/>
                </a:lnTo>
                <a:lnTo>
                  <a:pt x="893026" y="0"/>
                </a:lnTo>
                <a:lnTo>
                  <a:pt x="774047" y="0"/>
                </a:lnTo>
                <a:lnTo>
                  <a:pt x="729117" y="0"/>
                </a:lnTo>
                <a:lnTo>
                  <a:pt x="610126" y="0"/>
                </a:lnTo>
                <a:lnTo>
                  <a:pt x="565207" y="0"/>
                </a:lnTo>
                <a:lnTo>
                  <a:pt x="446216" y="0"/>
                </a:lnTo>
                <a:lnTo>
                  <a:pt x="49171" y="0"/>
                </a:lnTo>
                <a:lnTo>
                  <a:pt x="19423" y="118583"/>
                </a:lnTo>
                <a:lnTo>
                  <a:pt x="364861" y="118583"/>
                </a:lnTo>
                <a:lnTo>
                  <a:pt x="364861" y="60813"/>
                </a:lnTo>
                <a:lnTo>
                  <a:pt x="483246" y="60813"/>
                </a:lnTo>
                <a:lnTo>
                  <a:pt x="483246" y="118583"/>
                </a:lnTo>
                <a:lnTo>
                  <a:pt x="527559" y="118583"/>
                </a:lnTo>
                <a:lnTo>
                  <a:pt x="527559" y="60813"/>
                </a:lnTo>
                <a:lnTo>
                  <a:pt x="647762" y="60813"/>
                </a:lnTo>
                <a:lnTo>
                  <a:pt x="647762" y="118583"/>
                </a:lnTo>
                <a:lnTo>
                  <a:pt x="692086" y="118583"/>
                </a:lnTo>
                <a:lnTo>
                  <a:pt x="692086" y="60813"/>
                </a:lnTo>
                <a:lnTo>
                  <a:pt x="811683" y="60813"/>
                </a:lnTo>
                <a:lnTo>
                  <a:pt x="811683" y="118583"/>
                </a:lnTo>
                <a:lnTo>
                  <a:pt x="855342" y="118583"/>
                </a:lnTo>
                <a:lnTo>
                  <a:pt x="855342" y="60813"/>
                </a:lnTo>
                <a:lnTo>
                  <a:pt x="974939" y="60813"/>
                </a:lnTo>
                <a:lnTo>
                  <a:pt x="974939" y="118583"/>
                </a:lnTo>
                <a:lnTo>
                  <a:pt x="1019894" y="118583"/>
                </a:lnTo>
                <a:lnTo>
                  <a:pt x="1019894" y="60813"/>
                </a:lnTo>
                <a:lnTo>
                  <a:pt x="1138885" y="60813"/>
                </a:lnTo>
                <a:lnTo>
                  <a:pt x="1138885" y="118583"/>
                </a:lnTo>
                <a:lnTo>
                  <a:pt x="1183839" y="118583"/>
                </a:lnTo>
                <a:lnTo>
                  <a:pt x="1183839" y="60813"/>
                </a:lnTo>
                <a:lnTo>
                  <a:pt x="1302831" y="60813"/>
                </a:lnTo>
                <a:lnTo>
                  <a:pt x="1302831" y="118583"/>
                </a:lnTo>
                <a:lnTo>
                  <a:pt x="1347785" y="118583"/>
                </a:lnTo>
                <a:lnTo>
                  <a:pt x="1347785" y="60813"/>
                </a:lnTo>
                <a:lnTo>
                  <a:pt x="1466777" y="60813"/>
                </a:lnTo>
                <a:lnTo>
                  <a:pt x="1466777" y="118583"/>
                </a:lnTo>
                <a:lnTo>
                  <a:pt x="1511004" y="118583"/>
                </a:lnTo>
                <a:lnTo>
                  <a:pt x="1511004" y="60813"/>
                </a:lnTo>
                <a:lnTo>
                  <a:pt x="1630601" y="60813"/>
                </a:lnTo>
                <a:lnTo>
                  <a:pt x="1630601" y="118583"/>
                </a:lnTo>
                <a:lnTo>
                  <a:pt x="1674950" y="118583"/>
                </a:lnTo>
                <a:lnTo>
                  <a:pt x="1674950" y="60813"/>
                </a:lnTo>
                <a:lnTo>
                  <a:pt x="1794547" y="60813"/>
                </a:lnTo>
                <a:lnTo>
                  <a:pt x="1794547" y="118583"/>
                </a:lnTo>
                <a:lnTo>
                  <a:pt x="1838896" y="118583"/>
                </a:lnTo>
                <a:lnTo>
                  <a:pt x="1838896" y="60813"/>
                </a:lnTo>
                <a:lnTo>
                  <a:pt x="1958493" y="60813"/>
                </a:lnTo>
                <a:lnTo>
                  <a:pt x="1958493" y="118583"/>
                </a:lnTo>
                <a:lnTo>
                  <a:pt x="2002842" y="118583"/>
                </a:lnTo>
                <a:lnTo>
                  <a:pt x="2002842" y="60813"/>
                </a:lnTo>
                <a:lnTo>
                  <a:pt x="2122439" y="60813"/>
                </a:lnTo>
                <a:lnTo>
                  <a:pt x="2122439" y="118583"/>
                </a:lnTo>
                <a:lnTo>
                  <a:pt x="2002842" y="118583"/>
                </a:lnTo>
                <a:lnTo>
                  <a:pt x="1958493" y="118583"/>
                </a:lnTo>
                <a:lnTo>
                  <a:pt x="1838896" y="118583"/>
                </a:lnTo>
                <a:lnTo>
                  <a:pt x="1794547" y="118583"/>
                </a:lnTo>
                <a:lnTo>
                  <a:pt x="1674950" y="118583"/>
                </a:lnTo>
                <a:lnTo>
                  <a:pt x="1630601" y="118583"/>
                </a:lnTo>
                <a:lnTo>
                  <a:pt x="1511004" y="118583"/>
                </a:lnTo>
                <a:lnTo>
                  <a:pt x="1466777" y="118583"/>
                </a:lnTo>
                <a:lnTo>
                  <a:pt x="1347785" y="118583"/>
                </a:lnTo>
                <a:lnTo>
                  <a:pt x="1302831" y="118583"/>
                </a:lnTo>
                <a:lnTo>
                  <a:pt x="1183839" y="118583"/>
                </a:lnTo>
                <a:lnTo>
                  <a:pt x="1138885" y="118583"/>
                </a:lnTo>
                <a:lnTo>
                  <a:pt x="1019894" y="118583"/>
                </a:lnTo>
                <a:lnTo>
                  <a:pt x="974939" y="118583"/>
                </a:lnTo>
                <a:lnTo>
                  <a:pt x="855342" y="118583"/>
                </a:lnTo>
                <a:lnTo>
                  <a:pt x="811683" y="118583"/>
                </a:lnTo>
                <a:lnTo>
                  <a:pt x="692086" y="118583"/>
                </a:lnTo>
                <a:lnTo>
                  <a:pt x="647762" y="118583"/>
                </a:lnTo>
                <a:lnTo>
                  <a:pt x="527559" y="118583"/>
                </a:lnTo>
                <a:lnTo>
                  <a:pt x="483246" y="118583"/>
                </a:lnTo>
                <a:lnTo>
                  <a:pt x="364861" y="118583"/>
                </a:lnTo>
                <a:lnTo>
                  <a:pt x="19423" y="118583"/>
                </a:lnTo>
                <a:lnTo>
                  <a:pt x="0" y="186681"/>
                </a:lnTo>
                <a:lnTo>
                  <a:pt x="2483047" y="1866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1449" y="542624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384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1449" y="5397355"/>
            <a:ext cx="118745" cy="57785"/>
          </a:xfrm>
          <a:custGeom>
            <a:avLst/>
            <a:gdLst/>
            <a:ahLst/>
            <a:cxnLst/>
            <a:rect l="l" t="t" r="r" b="b"/>
            <a:pathLst>
              <a:path w="118744" h="57785">
                <a:moveTo>
                  <a:pt x="0" y="57770"/>
                </a:moveTo>
                <a:lnTo>
                  <a:pt x="118383" y="57770"/>
                </a:lnTo>
                <a:lnTo>
                  <a:pt x="118383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4147" y="542624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205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4147" y="5397355"/>
            <a:ext cx="120650" cy="57785"/>
          </a:xfrm>
          <a:custGeom>
            <a:avLst/>
            <a:gdLst/>
            <a:ahLst/>
            <a:cxnLst/>
            <a:rect l="l" t="t" r="r" b="b"/>
            <a:pathLst>
              <a:path w="120650" h="57785">
                <a:moveTo>
                  <a:pt x="0" y="57770"/>
                </a:moveTo>
                <a:lnTo>
                  <a:pt x="120205" y="57770"/>
                </a:lnTo>
                <a:lnTo>
                  <a:pt x="120205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8675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8675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1930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1930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96482" y="542624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6482" y="5397355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770"/>
                </a:moveTo>
                <a:lnTo>
                  <a:pt x="118991" y="57770"/>
                </a:lnTo>
                <a:lnTo>
                  <a:pt x="118991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428" y="542624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0428" y="5397355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770"/>
                </a:moveTo>
                <a:lnTo>
                  <a:pt x="118991" y="57770"/>
                </a:lnTo>
                <a:lnTo>
                  <a:pt x="118991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4374" y="542624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4374" y="5397355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770"/>
                </a:moveTo>
                <a:lnTo>
                  <a:pt x="118991" y="57770"/>
                </a:lnTo>
                <a:lnTo>
                  <a:pt x="118991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7593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7593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1539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1539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15485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15485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9430" y="54262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77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9430" y="5397355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770"/>
                </a:moveTo>
                <a:lnTo>
                  <a:pt x="119598" y="57770"/>
                </a:lnTo>
                <a:lnTo>
                  <a:pt x="119598" y="0"/>
                </a:lnTo>
                <a:lnTo>
                  <a:pt x="0" y="0"/>
                </a:lnTo>
                <a:lnTo>
                  <a:pt x="0" y="577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5759" y="5234370"/>
            <a:ext cx="2388235" cy="102235"/>
          </a:xfrm>
          <a:custGeom>
            <a:avLst/>
            <a:gdLst/>
            <a:ahLst/>
            <a:cxnLst/>
            <a:rect l="l" t="t" r="r" b="b"/>
            <a:pathLst>
              <a:path w="2388235" h="102235">
                <a:moveTo>
                  <a:pt x="2362263" y="0"/>
                </a:moveTo>
                <a:lnTo>
                  <a:pt x="22465" y="0"/>
                </a:lnTo>
                <a:lnTo>
                  <a:pt x="0" y="102171"/>
                </a:lnTo>
                <a:lnTo>
                  <a:pt x="397044" y="102171"/>
                </a:lnTo>
                <a:lnTo>
                  <a:pt x="397044" y="45006"/>
                </a:lnTo>
                <a:lnTo>
                  <a:pt x="2373472" y="45006"/>
                </a:lnTo>
                <a:lnTo>
                  <a:pt x="2362263" y="0"/>
                </a:lnTo>
                <a:close/>
              </a:path>
              <a:path w="2388235" h="102235">
                <a:moveTo>
                  <a:pt x="560954" y="45006"/>
                </a:moveTo>
                <a:lnTo>
                  <a:pt x="516035" y="45006"/>
                </a:lnTo>
                <a:lnTo>
                  <a:pt x="516035" y="102171"/>
                </a:lnTo>
                <a:lnTo>
                  <a:pt x="560954" y="102171"/>
                </a:lnTo>
                <a:lnTo>
                  <a:pt x="560954" y="45006"/>
                </a:lnTo>
                <a:close/>
              </a:path>
              <a:path w="2388235" h="102235">
                <a:moveTo>
                  <a:pt x="724876" y="45006"/>
                </a:moveTo>
                <a:lnTo>
                  <a:pt x="679945" y="45006"/>
                </a:lnTo>
                <a:lnTo>
                  <a:pt x="679945" y="102171"/>
                </a:lnTo>
                <a:lnTo>
                  <a:pt x="724876" y="102171"/>
                </a:lnTo>
                <a:lnTo>
                  <a:pt x="724876" y="45006"/>
                </a:lnTo>
                <a:close/>
              </a:path>
              <a:path w="2388235" h="102235">
                <a:moveTo>
                  <a:pt x="888204" y="45006"/>
                </a:moveTo>
                <a:lnTo>
                  <a:pt x="843855" y="45006"/>
                </a:lnTo>
                <a:lnTo>
                  <a:pt x="843855" y="102171"/>
                </a:lnTo>
                <a:lnTo>
                  <a:pt x="888204" y="102171"/>
                </a:lnTo>
                <a:lnTo>
                  <a:pt x="888204" y="45006"/>
                </a:lnTo>
                <a:close/>
              </a:path>
              <a:path w="2388235" h="102235">
                <a:moveTo>
                  <a:pt x="1052150" y="45006"/>
                </a:moveTo>
                <a:lnTo>
                  <a:pt x="1007801" y="45006"/>
                </a:lnTo>
                <a:lnTo>
                  <a:pt x="1007801" y="102171"/>
                </a:lnTo>
                <a:lnTo>
                  <a:pt x="1052150" y="102171"/>
                </a:lnTo>
                <a:lnTo>
                  <a:pt x="1052150" y="45006"/>
                </a:lnTo>
                <a:close/>
              </a:path>
              <a:path w="2388235" h="102235">
                <a:moveTo>
                  <a:pt x="1215974" y="45006"/>
                </a:moveTo>
                <a:lnTo>
                  <a:pt x="1171747" y="45006"/>
                </a:lnTo>
                <a:lnTo>
                  <a:pt x="1171747" y="102171"/>
                </a:lnTo>
                <a:lnTo>
                  <a:pt x="1215974" y="102171"/>
                </a:lnTo>
                <a:lnTo>
                  <a:pt x="1215974" y="45006"/>
                </a:lnTo>
                <a:close/>
              </a:path>
              <a:path w="2388235" h="102235">
                <a:moveTo>
                  <a:pt x="1380526" y="45006"/>
                </a:moveTo>
                <a:lnTo>
                  <a:pt x="1334965" y="45006"/>
                </a:lnTo>
                <a:lnTo>
                  <a:pt x="1334965" y="102171"/>
                </a:lnTo>
                <a:lnTo>
                  <a:pt x="1380526" y="102171"/>
                </a:lnTo>
                <a:lnTo>
                  <a:pt x="1380526" y="45006"/>
                </a:lnTo>
                <a:close/>
              </a:path>
              <a:path w="2388235" h="102235">
                <a:moveTo>
                  <a:pt x="1544472" y="45006"/>
                </a:moveTo>
                <a:lnTo>
                  <a:pt x="1499517" y="45006"/>
                </a:lnTo>
                <a:lnTo>
                  <a:pt x="1499517" y="102171"/>
                </a:lnTo>
                <a:lnTo>
                  <a:pt x="1544472" y="102171"/>
                </a:lnTo>
                <a:lnTo>
                  <a:pt x="1544472" y="45006"/>
                </a:lnTo>
                <a:close/>
              </a:path>
              <a:path w="2388235" h="102235">
                <a:moveTo>
                  <a:pt x="1707206" y="45006"/>
                </a:moveTo>
                <a:lnTo>
                  <a:pt x="1664069" y="45006"/>
                </a:lnTo>
                <a:lnTo>
                  <a:pt x="1664069" y="102171"/>
                </a:lnTo>
                <a:lnTo>
                  <a:pt x="1707206" y="102171"/>
                </a:lnTo>
                <a:lnTo>
                  <a:pt x="1707206" y="45006"/>
                </a:lnTo>
                <a:close/>
              </a:path>
              <a:path w="2388235" h="102235">
                <a:moveTo>
                  <a:pt x="1872243" y="45006"/>
                </a:moveTo>
                <a:lnTo>
                  <a:pt x="1827409" y="45006"/>
                </a:lnTo>
                <a:lnTo>
                  <a:pt x="1827409" y="102171"/>
                </a:lnTo>
                <a:lnTo>
                  <a:pt x="1872243" y="102171"/>
                </a:lnTo>
                <a:lnTo>
                  <a:pt x="1872243" y="45006"/>
                </a:lnTo>
                <a:close/>
              </a:path>
              <a:path w="2388235" h="102235">
                <a:moveTo>
                  <a:pt x="2373472" y="45006"/>
                </a:moveTo>
                <a:lnTo>
                  <a:pt x="1991840" y="45006"/>
                </a:lnTo>
                <a:lnTo>
                  <a:pt x="1991840" y="102171"/>
                </a:lnTo>
                <a:lnTo>
                  <a:pt x="2387709" y="102171"/>
                </a:lnTo>
                <a:lnTo>
                  <a:pt x="2373472" y="4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5759" y="5234371"/>
            <a:ext cx="2388235" cy="102235"/>
          </a:xfrm>
          <a:custGeom>
            <a:avLst/>
            <a:gdLst/>
            <a:ahLst/>
            <a:cxnLst/>
            <a:rect l="l" t="t" r="r" b="b"/>
            <a:pathLst>
              <a:path w="2388235" h="102235">
                <a:moveTo>
                  <a:pt x="2387709" y="102171"/>
                </a:moveTo>
                <a:lnTo>
                  <a:pt x="2362263" y="0"/>
                </a:lnTo>
                <a:lnTo>
                  <a:pt x="2073873" y="0"/>
                </a:lnTo>
                <a:lnTo>
                  <a:pt x="1954276" y="0"/>
                </a:lnTo>
                <a:lnTo>
                  <a:pt x="1909927" y="0"/>
                </a:lnTo>
                <a:lnTo>
                  <a:pt x="1790330" y="0"/>
                </a:lnTo>
                <a:lnTo>
                  <a:pt x="1745376" y="0"/>
                </a:lnTo>
                <a:lnTo>
                  <a:pt x="1626384" y="0"/>
                </a:lnTo>
                <a:lnTo>
                  <a:pt x="1582035" y="0"/>
                </a:lnTo>
                <a:lnTo>
                  <a:pt x="1463044" y="0"/>
                </a:lnTo>
                <a:lnTo>
                  <a:pt x="1416393" y="0"/>
                </a:lnTo>
                <a:lnTo>
                  <a:pt x="1296190" y="0"/>
                </a:lnTo>
                <a:lnTo>
                  <a:pt x="1253659" y="0"/>
                </a:lnTo>
                <a:lnTo>
                  <a:pt x="1135274" y="0"/>
                </a:lnTo>
                <a:lnTo>
                  <a:pt x="1090319" y="0"/>
                </a:lnTo>
                <a:lnTo>
                  <a:pt x="970722" y="0"/>
                </a:lnTo>
                <a:lnTo>
                  <a:pt x="926373" y="0"/>
                </a:lnTo>
                <a:lnTo>
                  <a:pt x="806776" y="0"/>
                </a:lnTo>
                <a:lnTo>
                  <a:pt x="762512" y="0"/>
                </a:lnTo>
                <a:lnTo>
                  <a:pt x="643521" y="0"/>
                </a:lnTo>
                <a:lnTo>
                  <a:pt x="598590" y="0"/>
                </a:lnTo>
                <a:lnTo>
                  <a:pt x="478993" y="0"/>
                </a:lnTo>
                <a:lnTo>
                  <a:pt x="434680" y="0"/>
                </a:lnTo>
                <a:lnTo>
                  <a:pt x="315689" y="0"/>
                </a:lnTo>
                <a:lnTo>
                  <a:pt x="22465" y="0"/>
                </a:lnTo>
                <a:lnTo>
                  <a:pt x="0" y="102171"/>
                </a:lnTo>
                <a:lnTo>
                  <a:pt x="397044" y="102171"/>
                </a:lnTo>
                <a:lnTo>
                  <a:pt x="397044" y="45006"/>
                </a:lnTo>
                <a:lnTo>
                  <a:pt x="516035" y="45006"/>
                </a:lnTo>
                <a:lnTo>
                  <a:pt x="516035" y="102171"/>
                </a:lnTo>
                <a:lnTo>
                  <a:pt x="560954" y="102171"/>
                </a:lnTo>
                <a:lnTo>
                  <a:pt x="560954" y="45006"/>
                </a:lnTo>
                <a:lnTo>
                  <a:pt x="679945" y="45006"/>
                </a:lnTo>
                <a:lnTo>
                  <a:pt x="679945" y="102171"/>
                </a:lnTo>
                <a:lnTo>
                  <a:pt x="724876" y="102171"/>
                </a:lnTo>
                <a:lnTo>
                  <a:pt x="724876" y="45006"/>
                </a:lnTo>
                <a:lnTo>
                  <a:pt x="843855" y="45006"/>
                </a:lnTo>
                <a:lnTo>
                  <a:pt x="843855" y="102171"/>
                </a:lnTo>
                <a:lnTo>
                  <a:pt x="888204" y="102171"/>
                </a:lnTo>
                <a:lnTo>
                  <a:pt x="888204" y="45006"/>
                </a:lnTo>
                <a:lnTo>
                  <a:pt x="1007801" y="45006"/>
                </a:lnTo>
                <a:lnTo>
                  <a:pt x="1007801" y="102171"/>
                </a:lnTo>
                <a:lnTo>
                  <a:pt x="1052150" y="102171"/>
                </a:lnTo>
                <a:lnTo>
                  <a:pt x="1052150" y="45006"/>
                </a:lnTo>
                <a:lnTo>
                  <a:pt x="1171747" y="45006"/>
                </a:lnTo>
                <a:lnTo>
                  <a:pt x="1171747" y="102171"/>
                </a:lnTo>
                <a:lnTo>
                  <a:pt x="1215974" y="102171"/>
                </a:lnTo>
                <a:lnTo>
                  <a:pt x="1215974" y="45006"/>
                </a:lnTo>
                <a:lnTo>
                  <a:pt x="1334965" y="45006"/>
                </a:lnTo>
                <a:lnTo>
                  <a:pt x="1334965" y="102171"/>
                </a:lnTo>
                <a:lnTo>
                  <a:pt x="1380526" y="102171"/>
                </a:lnTo>
                <a:lnTo>
                  <a:pt x="1380526" y="45006"/>
                </a:lnTo>
                <a:lnTo>
                  <a:pt x="1499517" y="45006"/>
                </a:lnTo>
                <a:lnTo>
                  <a:pt x="1499517" y="102171"/>
                </a:lnTo>
                <a:lnTo>
                  <a:pt x="1544472" y="102171"/>
                </a:lnTo>
                <a:lnTo>
                  <a:pt x="1544472" y="45006"/>
                </a:lnTo>
                <a:lnTo>
                  <a:pt x="1664069" y="45006"/>
                </a:lnTo>
                <a:lnTo>
                  <a:pt x="1664069" y="102171"/>
                </a:lnTo>
                <a:lnTo>
                  <a:pt x="1707206" y="102171"/>
                </a:lnTo>
                <a:lnTo>
                  <a:pt x="1707206" y="45006"/>
                </a:lnTo>
                <a:lnTo>
                  <a:pt x="1827409" y="45006"/>
                </a:lnTo>
                <a:lnTo>
                  <a:pt x="1827409" y="102171"/>
                </a:lnTo>
                <a:lnTo>
                  <a:pt x="1872243" y="102171"/>
                </a:lnTo>
                <a:lnTo>
                  <a:pt x="1872243" y="45006"/>
                </a:lnTo>
                <a:lnTo>
                  <a:pt x="1991840" y="45006"/>
                </a:lnTo>
                <a:lnTo>
                  <a:pt x="1991840" y="102171"/>
                </a:lnTo>
                <a:lnTo>
                  <a:pt x="2387709" y="102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2804" y="530796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2804" y="5279378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3"/>
                </a:moveTo>
                <a:lnTo>
                  <a:pt x="118991" y="57163"/>
                </a:lnTo>
                <a:lnTo>
                  <a:pt x="118991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86714" y="530796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86714" y="5279378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3"/>
                </a:moveTo>
                <a:lnTo>
                  <a:pt x="118991" y="57163"/>
                </a:lnTo>
                <a:lnTo>
                  <a:pt x="118991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50636" y="530796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50636" y="5279378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3"/>
                </a:moveTo>
                <a:lnTo>
                  <a:pt x="118991" y="57163"/>
                </a:lnTo>
                <a:lnTo>
                  <a:pt x="118991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13964" y="530796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13964" y="5279378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3"/>
                </a:moveTo>
                <a:lnTo>
                  <a:pt x="119598" y="57163"/>
                </a:lnTo>
                <a:lnTo>
                  <a:pt x="119598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7909" y="530796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77909" y="5279378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3"/>
                </a:moveTo>
                <a:lnTo>
                  <a:pt x="119598" y="57163"/>
                </a:lnTo>
                <a:lnTo>
                  <a:pt x="119598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1734" y="530796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1734" y="5279378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3"/>
                </a:moveTo>
                <a:lnTo>
                  <a:pt x="118991" y="57163"/>
                </a:lnTo>
                <a:lnTo>
                  <a:pt x="118991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6286" y="530796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6286" y="5279378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3"/>
                </a:moveTo>
                <a:lnTo>
                  <a:pt x="118991" y="57163"/>
                </a:lnTo>
                <a:lnTo>
                  <a:pt x="118991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70232" y="530796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0232" y="5279378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3"/>
                </a:moveTo>
                <a:lnTo>
                  <a:pt x="119598" y="57163"/>
                </a:lnTo>
                <a:lnTo>
                  <a:pt x="119598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32966" y="530796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205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2966" y="5279378"/>
            <a:ext cx="120650" cy="57785"/>
          </a:xfrm>
          <a:custGeom>
            <a:avLst/>
            <a:gdLst/>
            <a:ahLst/>
            <a:cxnLst/>
            <a:rect l="l" t="t" r="r" b="b"/>
            <a:pathLst>
              <a:path w="120650" h="57785">
                <a:moveTo>
                  <a:pt x="0" y="57163"/>
                </a:moveTo>
                <a:lnTo>
                  <a:pt x="120205" y="57163"/>
                </a:lnTo>
                <a:lnTo>
                  <a:pt x="120205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8003" y="530796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98003" y="5279378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3"/>
                </a:moveTo>
                <a:lnTo>
                  <a:pt x="119598" y="57163"/>
                </a:lnTo>
                <a:lnTo>
                  <a:pt x="119598" y="0"/>
                </a:lnTo>
                <a:lnTo>
                  <a:pt x="0" y="0"/>
                </a:lnTo>
                <a:lnTo>
                  <a:pt x="0" y="57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8225" y="5064101"/>
            <a:ext cx="2339975" cy="170815"/>
          </a:xfrm>
          <a:custGeom>
            <a:avLst/>
            <a:gdLst/>
            <a:ahLst/>
            <a:cxnLst/>
            <a:rect l="l" t="t" r="r" b="b"/>
            <a:pathLst>
              <a:path w="2339975" h="170814">
                <a:moveTo>
                  <a:pt x="375185" y="0"/>
                </a:moveTo>
                <a:lnTo>
                  <a:pt x="43100" y="0"/>
                </a:lnTo>
                <a:lnTo>
                  <a:pt x="0" y="170269"/>
                </a:lnTo>
                <a:lnTo>
                  <a:pt x="293224" y="170269"/>
                </a:lnTo>
                <a:lnTo>
                  <a:pt x="293224" y="113722"/>
                </a:lnTo>
                <a:lnTo>
                  <a:pt x="2325874" y="113722"/>
                </a:lnTo>
                <a:lnTo>
                  <a:pt x="2311948" y="57164"/>
                </a:lnTo>
                <a:lnTo>
                  <a:pt x="375185" y="57164"/>
                </a:lnTo>
                <a:lnTo>
                  <a:pt x="375185" y="0"/>
                </a:lnTo>
                <a:close/>
              </a:path>
              <a:path w="2339975" h="170814">
                <a:moveTo>
                  <a:pt x="456528" y="113722"/>
                </a:moveTo>
                <a:lnTo>
                  <a:pt x="412215" y="113722"/>
                </a:lnTo>
                <a:lnTo>
                  <a:pt x="412215" y="170269"/>
                </a:lnTo>
                <a:lnTo>
                  <a:pt x="456528" y="170269"/>
                </a:lnTo>
                <a:lnTo>
                  <a:pt x="456528" y="113722"/>
                </a:lnTo>
                <a:close/>
              </a:path>
              <a:path w="2339975" h="170814">
                <a:moveTo>
                  <a:pt x="621055" y="113722"/>
                </a:moveTo>
                <a:lnTo>
                  <a:pt x="576125" y="113722"/>
                </a:lnTo>
                <a:lnTo>
                  <a:pt x="576125" y="170269"/>
                </a:lnTo>
                <a:lnTo>
                  <a:pt x="621055" y="170269"/>
                </a:lnTo>
                <a:lnTo>
                  <a:pt x="621055" y="113722"/>
                </a:lnTo>
                <a:close/>
              </a:path>
              <a:path w="2339975" h="170814">
                <a:moveTo>
                  <a:pt x="784311" y="113722"/>
                </a:moveTo>
                <a:lnTo>
                  <a:pt x="740046" y="113722"/>
                </a:lnTo>
                <a:lnTo>
                  <a:pt x="740046" y="170269"/>
                </a:lnTo>
                <a:lnTo>
                  <a:pt x="784311" y="170269"/>
                </a:lnTo>
                <a:lnTo>
                  <a:pt x="784311" y="113722"/>
                </a:lnTo>
                <a:close/>
              </a:path>
              <a:path w="2339975" h="170814">
                <a:moveTo>
                  <a:pt x="948257" y="113722"/>
                </a:moveTo>
                <a:lnTo>
                  <a:pt x="903908" y="113722"/>
                </a:lnTo>
                <a:lnTo>
                  <a:pt x="903908" y="170269"/>
                </a:lnTo>
                <a:lnTo>
                  <a:pt x="948257" y="170269"/>
                </a:lnTo>
                <a:lnTo>
                  <a:pt x="948257" y="113722"/>
                </a:lnTo>
                <a:close/>
              </a:path>
              <a:path w="2339975" h="170814">
                <a:moveTo>
                  <a:pt x="1112808" y="113722"/>
                </a:moveTo>
                <a:lnTo>
                  <a:pt x="1067853" y="113722"/>
                </a:lnTo>
                <a:lnTo>
                  <a:pt x="1067854" y="170269"/>
                </a:lnTo>
                <a:lnTo>
                  <a:pt x="1112808" y="170269"/>
                </a:lnTo>
                <a:lnTo>
                  <a:pt x="1112808" y="113722"/>
                </a:lnTo>
                <a:close/>
              </a:path>
              <a:path w="2339975" h="170814">
                <a:moveTo>
                  <a:pt x="1276148" y="113722"/>
                </a:moveTo>
                <a:lnTo>
                  <a:pt x="1231194" y="113722"/>
                </a:lnTo>
                <a:lnTo>
                  <a:pt x="1231194" y="170269"/>
                </a:lnTo>
                <a:lnTo>
                  <a:pt x="1276148" y="170269"/>
                </a:lnTo>
                <a:lnTo>
                  <a:pt x="1276148" y="113722"/>
                </a:lnTo>
                <a:close/>
              </a:path>
              <a:path w="2339975" h="170814">
                <a:moveTo>
                  <a:pt x="1439367" y="113722"/>
                </a:moveTo>
                <a:lnTo>
                  <a:pt x="1395140" y="113722"/>
                </a:lnTo>
                <a:lnTo>
                  <a:pt x="1395140" y="170269"/>
                </a:lnTo>
                <a:lnTo>
                  <a:pt x="1439367" y="170269"/>
                </a:lnTo>
                <a:lnTo>
                  <a:pt x="1439367" y="113722"/>
                </a:lnTo>
                <a:close/>
              </a:path>
              <a:path w="2339975" h="170814">
                <a:moveTo>
                  <a:pt x="1603919" y="113722"/>
                </a:moveTo>
                <a:lnTo>
                  <a:pt x="1559570" y="113722"/>
                </a:lnTo>
                <a:lnTo>
                  <a:pt x="1559570" y="170269"/>
                </a:lnTo>
                <a:lnTo>
                  <a:pt x="1603919" y="170269"/>
                </a:lnTo>
                <a:lnTo>
                  <a:pt x="1603919" y="113722"/>
                </a:lnTo>
                <a:close/>
              </a:path>
              <a:path w="2339975" h="170814">
                <a:moveTo>
                  <a:pt x="1767865" y="113722"/>
                </a:moveTo>
                <a:lnTo>
                  <a:pt x="1722910" y="113722"/>
                </a:lnTo>
                <a:lnTo>
                  <a:pt x="1722910" y="170269"/>
                </a:lnTo>
                <a:lnTo>
                  <a:pt x="1767865" y="170269"/>
                </a:lnTo>
                <a:lnTo>
                  <a:pt x="1767865" y="113722"/>
                </a:lnTo>
                <a:close/>
              </a:path>
              <a:path w="2339975" h="170814">
                <a:moveTo>
                  <a:pt x="1931811" y="113722"/>
                </a:moveTo>
                <a:lnTo>
                  <a:pt x="1887462" y="113722"/>
                </a:lnTo>
                <a:lnTo>
                  <a:pt x="1887462" y="170269"/>
                </a:lnTo>
                <a:lnTo>
                  <a:pt x="1931811" y="170269"/>
                </a:lnTo>
                <a:lnTo>
                  <a:pt x="1931811" y="113722"/>
                </a:lnTo>
                <a:close/>
              </a:path>
              <a:path w="2339975" h="170814">
                <a:moveTo>
                  <a:pt x="2325874" y="113722"/>
                </a:moveTo>
                <a:lnTo>
                  <a:pt x="2051408" y="113722"/>
                </a:lnTo>
                <a:lnTo>
                  <a:pt x="2051408" y="170269"/>
                </a:lnTo>
                <a:lnTo>
                  <a:pt x="2339798" y="170269"/>
                </a:lnTo>
                <a:lnTo>
                  <a:pt x="2325874" y="113722"/>
                </a:lnTo>
                <a:close/>
              </a:path>
              <a:path w="2339975" h="170814">
                <a:moveTo>
                  <a:pt x="539700" y="0"/>
                </a:moveTo>
                <a:lnTo>
                  <a:pt x="494176" y="0"/>
                </a:lnTo>
                <a:lnTo>
                  <a:pt x="494176" y="57164"/>
                </a:lnTo>
                <a:lnTo>
                  <a:pt x="539700" y="57164"/>
                </a:lnTo>
                <a:lnTo>
                  <a:pt x="539700" y="0"/>
                </a:lnTo>
                <a:close/>
              </a:path>
              <a:path w="2339975" h="170814">
                <a:moveTo>
                  <a:pt x="703622" y="0"/>
                </a:moveTo>
                <a:lnTo>
                  <a:pt x="658691" y="0"/>
                </a:lnTo>
                <a:lnTo>
                  <a:pt x="658691" y="57164"/>
                </a:lnTo>
                <a:lnTo>
                  <a:pt x="703622" y="57164"/>
                </a:lnTo>
                <a:lnTo>
                  <a:pt x="703622" y="0"/>
                </a:lnTo>
                <a:close/>
              </a:path>
              <a:path w="2339975" h="170814">
                <a:moveTo>
                  <a:pt x="866950" y="0"/>
                </a:moveTo>
                <a:lnTo>
                  <a:pt x="822601" y="0"/>
                </a:lnTo>
                <a:lnTo>
                  <a:pt x="822601" y="57164"/>
                </a:lnTo>
                <a:lnTo>
                  <a:pt x="866950" y="57164"/>
                </a:lnTo>
                <a:lnTo>
                  <a:pt x="866950" y="0"/>
                </a:lnTo>
                <a:close/>
              </a:path>
              <a:path w="2339975" h="170814">
                <a:moveTo>
                  <a:pt x="1030896" y="0"/>
                </a:moveTo>
                <a:lnTo>
                  <a:pt x="986547" y="0"/>
                </a:lnTo>
                <a:lnTo>
                  <a:pt x="986547" y="57164"/>
                </a:lnTo>
                <a:lnTo>
                  <a:pt x="1030896" y="57164"/>
                </a:lnTo>
                <a:lnTo>
                  <a:pt x="1030896" y="0"/>
                </a:lnTo>
                <a:close/>
              </a:path>
              <a:path w="2339975" h="170814">
                <a:moveTo>
                  <a:pt x="1194721" y="0"/>
                </a:moveTo>
                <a:lnTo>
                  <a:pt x="1150493" y="0"/>
                </a:lnTo>
                <a:lnTo>
                  <a:pt x="1150493" y="57164"/>
                </a:lnTo>
                <a:lnTo>
                  <a:pt x="1194721" y="57164"/>
                </a:lnTo>
                <a:lnTo>
                  <a:pt x="1194721" y="0"/>
                </a:lnTo>
                <a:close/>
              </a:path>
              <a:path w="2339975" h="170814">
                <a:moveTo>
                  <a:pt x="1358667" y="0"/>
                </a:moveTo>
                <a:lnTo>
                  <a:pt x="1313712" y="0"/>
                </a:lnTo>
                <a:lnTo>
                  <a:pt x="1313712" y="57164"/>
                </a:lnTo>
                <a:lnTo>
                  <a:pt x="1358667" y="57164"/>
                </a:lnTo>
                <a:lnTo>
                  <a:pt x="1358667" y="0"/>
                </a:lnTo>
                <a:close/>
              </a:path>
              <a:path w="2339975" h="170814">
                <a:moveTo>
                  <a:pt x="1522613" y="0"/>
                </a:moveTo>
                <a:lnTo>
                  <a:pt x="1478264" y="0"/>
                </a:lnTo>
                <a:lnTo>
                  <a:pt x="1478264" y="57164"/>
                </a:lnTo>
                <a:lnTo>
                  <a:pt x="1522613" y="57164"/>
                </a:lnTo>
                <a:lnTo>
                  <a:pt x="1522613" y="0"/>
                </a:lnTo>
                <a:close/>
              </a:path>
              <a:path w="2339975" h="170814">
                <a:moveTo>
                  <a:pt x="1686559" y="0"/>
                </a:moveTo>
                <a:lnTo>
                  <a:pt x="1641604" y="0"/>
                </a:lnTo>
                <a:lnTo>
                  <a:pt x="1641604" y="57164"/>
                </a:lnTo>
                <a:lnTo>
                  <a:pt x="1686559" y="57164"/>
                </a:lnTo>
                <a:lnTo>
                  <a:pt x="1686559" y="0"/>
                </a:lnTo>
                <a:close/>
              </a:path>
              <a:path w="2339975" h="170814">
                <a:moveTo>
                  <a:pt x="1850383" y="0"/>
                </a:moveTo>
                <a:lnTo>
                  <a:pt x="1805550" y="0"/>
                </a:lnTo>
                <a:lnTo>
                  <a:pt x="1805550" y="57164"/>
                </a:lnTo>
                <a:lnTo>
                  <a:pt x="1850383" y="57164"/>
                </a:lnTo>
                <a:lnTo>
                  <a:pt x="1850383" y="0"/>
                </a:lnTo>
                <a:close/>
              </a:path>
              <a:path w="2339975" h="170814">
                <a:moveTo>
                  <a:pt x="2297872" y="0"/>
                </a:moveTo>
                <a:lnTo>
                  <a:pt x="1969980" y="0"/>
                </a:lnTo>
                <a:lnTo>
                  <a:pt x="1969980" y="57164"/>
                </a:lnTo>
                <a:lnTo>
                  <a:pt x="2311948" y="57164"/>
                </a:lnTo>
                <a:lnTo>
                  <a:pt x="2297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8225" y="5064101"/>
            <a:ext cx="2339975" cy="170815"/>
          </a:xfrm>
          <a:custGeom>
            <a:avLst/>
            <a:gdLst/>
            <a:ahLst/>
            <a:cxnLst/>
            <a:rect l="l" t="t" r="r" b="b"/>
            <a:pathLst>
              <a:path w="2339975" h="170814">
                <a:moveTo>
                  <a:pt x="456528" y="113722"/>
                </a:moveTo>
                <a:lnTo>
                  <a:pt x="576125" y="113722"/>
                </a:lnTo>
                <a:lnTo>
                  <a:pt x="576125" y="170269"/>
                </a:lnTo>
                <a:lnTo>
                  <a:pt x="621055" y="170269"/>
                </a:lnTo>
                <a:lnTo>
                  <a:pt x="621055" y="113722"/>
                </a:lnTo>
                <a:lnTo>
                  <a:pt x="740046" y="113722"/>
                </a:lnTo>
                <a:lnTo>
                  <a:pt x="740046" y="170269"/>
                </a:lnTo>
                <a:lnTo>
                  <a:pt x="784311" y="170269"/>
                </a:lnTo>
                <a:lnTo>
                  <a:pt x="784311" y="113722"/>
                </a:lnTo>
                <a:lnTo>
                  <a:pt x="903908" y="113722"/>
                </a:lnTo>
                <a:lnTo>
                  <a:pt x="903908" y="170269"/>
                </a:lnTo>
                <a:lnTo>
                  <a:pt x="948257" y="170269"/>
                </a:lnTo>
                <a:lnTo>
                  <a:pt x="948257" y="113722"/>
                </a:lnTo>
                <a:lnTo>
                  <a:pt x="1067853" y="113722"/>
                </a:lnTo>
                <a:lnTo>
                  <a:pt x="1067853" y="170269"/>
                </a:lnTo>
                <a:lnTo>
                  <a:pt x="1112808" y="170269"/>
                </a:lnTo>
                <a:lnTo>
                  <a:pt x="1112808" y="113722"/>
                </a:lnTo>
                <a:lnTo>
                  <a:pt x="1231194" y="113722"/>
                </a:lnTo>
                <a:lnTo>
                  <a:pt x="1231194" y="170269"/>
                </a:lnTo>
                <a:lnTo>
                  <a:pt x="1276148" y="170269"/>
                </a:lnTo>
                <a:lnTo>
                  <a:pt x="1276148" y="113722"/>
                </a:lnTo>
                <a:lnTo>
                  <a:pt x="1395140" y="113722"/>
                </a:lnTo>
                <a:lnTo>
                  <a:pt x="1395140" y="170269"/>
                </a:lnTo>
                <a:lnTo>
                  <a:pt x="1439367" y="170269"/>
                </a:lnTo>
                <a:lnTo>
                  <a:pt x="1439367" y="113722"/>
                </a:lnTo>
                <a:lnTo>
                  <a:pt x="1559570" y="113722"/>
                </a:lnTo>
                <a:lnTo>
                  <a:pt x="1559570" y="170269"/>
                </a:lnTo>
                <a:lnTo>
                  <a:pt x="1603919" y="170269"/>
                </a:lnTo>
                <a:lnTo>
                  <a:pt x="1603919" y="113722"/>
                </a:lnTo>
                <a:lnTo>
                  <a:pt x="1722910" y="113722"/>
                </a:lnTo>
                <a:lnTo>
                  <a:pt x="1722910" y="170269"/>
                </a:lnTo>
                <a:lnTo>
                  <a:pt x="1767865" y="170269"/>
                </a:lnTo>
                <a:lnTo>
                  <a:pt x="1767865" y="113722"/>
                </a:lnTo>
                <a:lnTo>
                  <a:pt x="1887462" y="113722"/>
                </a:lnTo>
                <a:lnTo>
                  <a:pt x="1887462" y="170269"/>
                </a:lnTo>
                <a:lnTo>
                  <a:pt x="1931811" y="170269"/>
                </a:lnTo>
                <a:lnTo>
                  <a:pt x="1931811" y="113722"/>
                </a:lnTo>
                <a:lnTo>
                  <a:pt x="2051408" y="113722"/>
                </a:lnTo>
                <a:lnTo>
                  <a:pt x="2051408" y="170269"/>
                </a:lnTo>
                <a:lnTo>
                  <a:pt x="2339798" y="170269"/>
                </a:lnTo>
                <a:lnTo>
                  <a:pt x="2297872" y="0"/>
                </a:lnTo>
                <a:lnTo>
                  <a:pt x="2283937" y="0"/>
                </a:lnTo>
                <a:lnTo>
                  <a:pt x="2200086" y="0"/>
                </a:lnTo>
                <a:lnTo>
                  <a:pt x="2144832" y="0"/>
                </a:lnTo>
                <a:lnTo>
                  <a:pt x="1969980" y="0"/>
                </a:lnTo>
                <a:lnTo>
                  <a:pt x="1969980" y="57164"/>
                </a:lnTo>
                <a:lnTo>
                  <a:pt x="1850383" y="57164"/>
                </a:lnTo>
                <a:lnTo>
                  <a:pt x="1850383" y="0"/>
                </a:lnTo>
                <a:lnTo>
                  <a:pt x="1805550" y="0"/>
                </a:lnTo>
                <a:lnTo>
                  <a:pt x="1805550" y="57164"/>
                </a:lnTo>
                <a:lnTo>
                  <a:pt x="1686559" y="57164"/>
                </a:lnTo>
                <a:lnTo>
                  <a:pt x="1686559" y="0"/>
                </a:lnTo>
                <a:lnTo>
                  <a:pt x="1641604" y="0"/>
                </a:lnTo>
                <a:lnTo>
                  <a:pt x="1641604" y="57164"/>
                </a:lnTo>
                <a:lnTo>
                  <a:pt x="1522613" y="57164"/>
                </a:lnTo>
                <a:lnTo>
                  <a:pt x="1522613" y="0"/>
                </a:lnTo>
                <a:lnTo>
                  <a:pt x="1478264" y="0"/>
                </a:lnTo>
                <a:lnTo>
                  <a:pt x="1478264" y="57164"/>
                </a:lnTo>
                <a:lnTo>
                  <a:pt x="1358667" y="57164"/>
                </a:lnTo>
                <a:lnTo>
                  <a:pt x="1358667" y="0"/>
                </a:lnTo>
                <a:lnTo>
                  <a:pt x="1313712" y="0"/>
                </a:lnTo>
                <a:lnTo>
                  <a:pt x="1313712" y="57164"/>
                </a:lnTo>
                <a:lnTo>
                  <a:pt x="1194721" y="57164"/>
                </a:lnTo>
                <a:lnTo>
                  <a:pt x="1194721" y="0"/>
                </a:lnTo>
                <a:lnTo>
                  <a:pt x="1150493" y="0"/>
                </a:lnTo>
                <a:lnTo>
                  <a:pt x="1150493" y="57164"/>
                </a:lnTo>
                <a:lnTo>
                  <a:pt x="1030896" y="57164"/>
                </a:lnTo>
                <a:lnTo>
                  <a:pt x="1030896" y="0"/>
                </a:lnTo>
                <a:lnTo>
                  <a:pt x="986547" y="0"/>
                </a:lnTo>
                <a:lnTo>
                  <a:pt x="986547" y="57164"/>
                </a:lnTo>
                <a:lnTo>
                  <a:pt x="866950" y="57164"/>
                </a:lnTo>
                <a:lnTo>
                  <a:pt x="866950" y="0"/>
                </a:lnTo>
                <a:lnTo>
                  <a:pt x="822601" y="0"/>
                </a:lnTo>
                <a:lnTo>
                  <a:pt x="822601" y="57164"/>
                </a:lnTo>
                <a:lnTo>
                  <a:pt x="703622" y="57164"/>
                </a:lnTo>
                <a:lnTo>
                  <a:pt x="703622" y="0"/>
                </a:lnTo>
                <a:lnTo>
                  <a:pt x="658691" y="0"/>
                </a:lnTo>
                <a:lnTo>
                  <a:pt x="658691" y="57164"/>
                </a:lnTo>
                <a:lnTo>
                  <a:pt x="539700" y="57164"/>
                </a:lnTo>
                <a:lnTo>
                  <a:pt x="539700" y="0"/>
                </a:lnTo>
                <a:lnTo>
                  <a:pt x="494176" y="0"/>
                </a:lnTo>
                <a:lnTo>
                  <a:pt x="494176" y="57164"/>
                </a:lnTo>
                <a:lnTo>
                  <a:pt x="375185" y="57164"/>
                </a:lnTo>
                <a:lnTo>
                  <a:pt x="375185" y="0"/>
                </a:lnTo>
                <a:lnTo>
                  <a:pt x="200333" y="0"/>
                </a:lnTo>
                <a:lnTo>
                  <a:pt x="143273" y="0"/>
                </a:lnTo>
                <a:lnTo>
                  <a:pt x="52213" y="0"/>
                </a:lnTo>
                <a:lnTo>
                  <a:pt x="43100" y="0"/>
                </a:lnTo>
                <a:lnTo>
                  <a:pt x="0" y="170269"/>
                </a:lnTo>
                <a:lnTo>
                  <a:pt x="293224" y="170269"/>
                </a:lnTo>
                <a:lnTo>
                  <a:pt x="293224" y="113722"/>
                </a:lnTo>
                <a:lnTo>
                  <a:pt x="412215" y="113722"/>
                </a:lnTo>
                <a:lnTo>
                  <a:pt x="412215" y="170269"/>
                </a:lnTo>
                <a:lnTo>
                  <a:pt x="456528" y="170269"/>
                </a:lnTo>
                <a:lnTo>
                  <a:pt x="456528" y="11372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41449" y="52060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41449" y="5177816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0" y="56554"/>
                </a:moveTo>
                <a:lnTo>
                  <a:pt x="118991" y="56554"/>
                </a:lnTo>
                <a:lnTo>
                  <a:pt x="118991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04753" y="52060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4753" y="5177816"/>
            <a:ext cx="120014" cy="57150"/>
          </a:xfrm>
          <a:custGeom>
            <a:avLst/>
            <a:gdLst/>
            <a:ahLst/>
            <a:cxnLst/>
            <a:rect l="l" t="t" r="r" b="b"/>
            <a:pathLst>
              <a:path w="120014" h="57150">
                <a:moveTo>
                  <a:pt x="0" y="56554"/>
                </a:moveTo>
                <a:lnTo>
                  <a:pt x="119598" y="56554"/>
                </a:lnTo>
                <a:lnTo>
                  <a:pt x="119598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69280" y="52060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9280" y="5177816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0" y="56554"/>
                </a:moveTo>
                <a:lnTo>
                  <a:pt x="118991" y="56554"/>
                </a:lnTo>
                <a:lnTo>
                  <a:pt x="118991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32536" y="52060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32536" y="5177816"/>
            <a:ext cx="120014" cy="57150"/>
          </a:xfrm>
          <a:custGeom>
            <a:avLst/>
            <a:gdLst/>
            <a:ahLst/>
            <a:cxnLst/>
            <a:rect l="l" t="t" r="r" b="b"/>
            <a:pathLst>
              <a:path w="120014" h="57150">
                <a:moveTo>
                  <a:pt x="0" y="56554"/>
                </a:moveTo>
                <a:lnTo>
                  <a:pt x="119598" y="56554"/>
                </a:lnTo>
                <a:lnTo>
                  <a:pt x="119598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6482" y="52060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96482" y="5177816"/>
            <a:ext cx="120014" cy="57150"/>
          </a:xfrm>
          <a:custGeom>
            <a:avLst/>
            <a:gdLst/>
            <a:ahLst/>
            <a:cxnLst/>
            <a:rect l="l" t="t" r="r" b="b"/>
            <a:pathLst>
              <a:path w="120014" h="57150">
                <a:moveTo>
                  <a:pt x="0" y="56554"/>
                </a:moveTo>
                <a:lnTo>
                  <a:pt x="119598" y="56554"/>
                </a:lnTo>
                <a:lnTo>
                  <a:pt x="119598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61034" y="5206093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384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61034" y="5177816"/>
            <a:ext cx="118745" cy="57150"/>
          </a:xfrm>
          <a:custGeom>
            <a:avLst/>
            <a:gdLst/>
            <a:ahLst/>
            <a:cxnLst/>
            <a:rect l="l" t="t" r="r" b="b"/>
            <a:pathLst>
              <a:path w="118744" h="57150">
                <a:moveTo>
                  <a:pt x="0" y="56554"/>
                </a:moveTo>
                <a:lnTo>
                  <a:pt x="118383" y="56554"/>
                </a:lnTo>
                <a:lnTo>
                  <a:pt x="118383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24374" y="52060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4374" y="5177816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0" y="56554"/>
                </a:moveTo>
                <a:lnTo>
                  <a:pt x="118991" y="56554"/>
                </a:lnTo>
                <a:lnTo>
                  <a:pt x="118991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87593" y="520609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205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87593" y="5177816"/>
            <a:ext cx="120650" cy="57150"/>
          </a:xfrm>
          <a:custGeom>
            <a:avLst/>
            <a:gdLst/>
            <a:ahLst/>
            <a:cxnLst/>
            <a:rect l="l" t="t" r="r" b="b"/>
            <a:pathLst>
              <a:path w="120650" h="57150">
                <a:moveTo>
                  <a:pt x="0" y="56554"/>
                </a:moveTo>
                <a:lnTo>
                  <a:pt x="120205" y="56554"/>
                </a:lnTo>
                <a:lnTo>
                  <a:pt x="120205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52144" y="520609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52144" y="5177816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0" y="56554"/>
                </a:moveTo>
                <a:lnTo>
                  <a:pt x="118991" y="56554"/>
                </a:lnTo>
                <a:lnTo>
                  <a:pt x="118991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6090" y="52060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16090" y="5177816"/>
            <a:ext cx="120014" cy="57150"/>
          </a:xfrm>
          <a:custGeom>
            <a:avLst/>
            <a:gdLst/>
            <a:ahLst/>
            <a:cxnLst/>
            <a:rect l="l" t="t" r="r" b="b"/>
            <a:pathLst>
              <a:path w="120014" h="57150">
                <a:moveTo>
                  <a:pt x="0" y="56554"/>
                </a:moveTo>
                <a:lnTo>
                  <a:pt x="119598" y="56554"/>
                </a:lnTo>
                <a:lnTo>
                  <a:pt x="119598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80036" y="520609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65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80036" y="5177816"/>
            <a:ext cx="120014" cy="57150"/>
          </a:xfrm>
          <a:custGeom>
            <a:avLst/>
            <a:gdLst/>
            <a:ahLst/>
            <a:cxnLst/>
            <a:rect l="l" t="t" r="r" b="b"/>
            <a:pathLst>
              <a:path w="120014" h="57150">
                <a:moveTo>
                  <a:pt x="0" y="56554"/>
                </a:moveTo>
                <a:lnTo>
                  <a:pt x="119598" y="56554"/>
                </a:lnTo>
                <a:lnTo>
                  <a:pt x="119598" y="0"/>
                </a:lnTo>
                <a:lnTo>
                  <a:pt x="0" y="0"/>
                </a:lnTo>
                <a:lnTo>
                  <a:pt x="0" y="565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23410" y="509268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23410" y="5064104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2"/>
                </a:moveTo>
                <a:lnTo>
                  <a:pt x="118991" y="57162"/>
                </a:lnTo>
                <a:lnTo>
                  <a:pt x="118991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87926" y="509268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7926" y="5064104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2"/>
                </a:moveTo>
                <a:lnTo>
                  <a:pt x="118991" y="57162"/>
                </a:lnTo>
                <a:lnTo>
                  <a:pt x="118991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51847" y="509268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51847" y="5064104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2"/>
                </a:moveTo>
                <a:lnTo>
                  <a:pt x="118991" y="57162"/>
                </a:lnTo>
                <a:lnTo>
                  <a:pt x="118991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15175" y="509268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15175" y="5064104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2"/>
                </a:moveTo>
                <a:lnTo>
                  <a:pt x="119598" y="57162"/>
                </a:lnTo>
                <a:lnTo>
                  <a:pt x="119598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79121" y="509268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79121" y="5064104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2"/>
                </a:moveTo>
                <a:lnTo>
                  <a:pt x="119598" y="57162"/>
                </a:lnTo>
                <a:lnTo>
                  <a:pt x="119598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42946" y="5092684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42946" y="5064101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118991" y="0"/>
                </a:moveTo>
                <a:lnTo>
                  <a:pt x="12238" y="0"/>
                </a:lnTo>
                <a:lnTo>
                  <a:pt x="0" y="0"/>
                </a:lnTo>
                <a:lnTo>
                  <a:pt x="0" y="57164"/>
                </a:lnTo>
                <a:lnTo>
                  <a:pt x="118991" y="57164"/>
                </a:lnTo>
                <a:lnTo>
                  <a:pt x="11899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06892" y="509268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06892" y="5064104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2"/>
                </a:moveTo>
                <a:lnTo>
                  <a:pt x="119598" y="57162"/>
                </a:lnTo>
                <a:lnTo>
                  <a:pt x="119598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70838" y="509268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70838" y="5064104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2"/>
                </a:moveTo>
                <a:lnTo>
                  <a:pt x="118991" y="57162"/>
                </a:lnTo>
                <a:lnTo>
                  <a:pt x="118991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34784" y="509268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1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34784" y="5064104"/>
            <a:ext cx="119380" cy="57785"/>
          </a:xfrm>
          <a:custGeom>
            <a:avLst/>
            <a:gdLst/>
            <a:ahLst/>
            <a:cxnLst/>
            <a:rect l="l" t="t" r="r" b="b"/>
            <a:pathLst>
              <a:path w="119380" h="57785">
                <a:moveTo>
                  <a:pt x="0" y="57162"/>
                </a:moveTo>
                <a:lnTo>
                  <a:pt x="118991" y="57162"/>
                </a:lnTo>
                <a:lnTo>
                  <a:pt x="118991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98609" y="509268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598" y="0"/>
                </a:lnTo>
              </a:path>
            </a:pathLst>
          </a:custGeom>
          <a:ln w="5716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98609" y="5064104"/>
            <a:ext cx="120014" cy="57785"/>
          </a:xfrm>
          <a:custGeom>
            <a:avLst/>
            <a:gdLst/>
            <a:ahLst/>
            <a:cxnLst/>
            <a:rect l="l" t="t" r="r" b="b"/>
            <a:pathLst>
              <a:path w="120014" h="57785">
                <a:moveTo>
                  <a:pt x="0" y="57162"/>
                </a:moveTo>
                <a:lnTo>
                  <a:pt x="119598" y="57162"/>
                </a:lnTo>
                <a:lnTo>
                  <a:pt x="119598" y="0"/>
                </a:lnTo>
                <a:lnTo>
                  <a:pt x="0" y="0"/>
                </a:lnTo>
                <a:lnTo>
                  <a:pt x="0" y="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97211" y="4442626"/>
            <a:ext cx="1082040" cy="490855"/>
          </a:xfrm>
          <a:custGeom>
            <a:avLst/>
            <a:gdLst/>
            <a:ahLst/>
            <a:cxnLst/>
            <a:rect l="l" t="t" r="r" b="b"/>
            <a:pathLst>
              <a:path w="1082039" h="490854">
                <a:moveTo>
                  <a:pt x="155439" y="0"/>
                </a:moveTo>
                <a:lnTo>
                  <a:pt x="0" y="199396"/>
                </a:lnTo>
                <a:lnTo>
                  <a:pt x="26100" y="234670"/>
                </a:lnTo>
                <a:lnTo>
                  <a:pt x="51595" y="267519"/>
                </a:lnTo>
                <a:lnTo>
                  <a:pt x="84990" y="302828"/>
                </a:lnTo>
                <a:lnTo>
                  <a:pt x="118991" y="333847"/>
                </a:lnTo>
                <a:lnTo>
                  <a:pt x="157863" y="365459"/>
                </a:lnTo>
                <a:lnTo>
                  <a:pt x="199788" y="393436"/>
                </a:lnTo>
                <a:lnTo>
                  <a:pt x="247651" y="418975"/>
                </a:lnTo>
                <a:lnTo>
                  <a:pt x="272007" y="432963"/>
                </a:lnTo>
                <a:lnTo>
                  <a:pt x="311388" y="449994"/>
                </a:lnTo>
                <a:lnTo>
                  <a:pt x="351496" y="462758"/>
                </a:lnTo>
                <a:lnTo>
                  <a:pt x="400692" y="474928"/>
                </a:lnTo>
                <a:lnTo>
                  <a:pt x="452311" y="484043"/>
                </a:lnTo>
                <a:lnTo>
                  <a:pt x="496660" y="488298"/>
                </a:lnTo>
                <a:lnTo>
                  <a:pt x="540282" y="490734"/>
                </a:lnTo>
                <a:lnTo>
                  <a:pt x="580996" y="490734"/>
                </a:lnTo>
                <a:lnTo>
                  <a:pt x="624739" y="486479"/>
                </a:lnTo>
                <a:lnTo>
                  <a:pt x="675752" y="477352"/>
                </a:lnTo>
                <a:lnTo>
                  <a:pt x="702410" y="470661"/>
                </a:lnTo>
                <a:lnTo>
                  <a:pt x="727857" y="461546"/>
                </a:lnTo>
                <a:lnTo>
                  <a:pt x="753424" y="454855"/>
                </a:lnTo>
                <a:lnTo>
                  <a:pt x="835336" y="420806"/>
                </a:lnTo>
                <a:lnTo>
                  <a:pt x="881503" y="393436"/>
                </a:lnTo>
                <a:lnTo>
                  <a:pt x="924034" y="365459"/>
                </a:lnTo>
                <a:lnTo>
                  <a:pt x="958568" y="336271"/>
                </a:lnTo>
                <a:lnTo>
                  <a:pt x="995041" y="302828"/>
                </a:lnTo>
                <a:lnTo>
                  <a:pt x="1025940" y="271155"/>
                </a:lnTo>
                <a:lnTo>
                  <a:pt x="1055143" y="236488"/>
                </a:lnTo>
                <a:lnTo>
                  <a:pt x="1061676" y="227397"/>
                </a:lnTo>
                <a:lnTo>
                  <a:pt x="540282" y="227397"/>
                </a:lnTo>
                <a:lnTo>
                  <a:pt x="525135" y="226791"/>
                </a:lnTo>
                <a:lnTo>
                  <a:pt x="445647" y="218306"/>
                </a:lnTo>
                <a:lnTo>
                  <a:pt x="376336" y="196366"/>
                </a:lnTo>
                <a:lnTo>
                  <a:pt x="308964" y="161699"/>
                </a:lnTo>
                <a:lnTo>
                  <a:pt x="253104" y="119759"/>
                </a:lnTo>
                <a:lnTo>
                  <a:pt x="238563" y="109456"/>
                </a:lnTo>
                <a:lnTo>
                  <a:pt x="226446" y="94910"/>
                </a:lnTo>
                <a:lnTo>
                  <a:pt x="212511" y="80243"/>
                </a:lnTo>
                <a:lnTo>
                  <a:pt x="198576" y="65091"/>
                </a:lnTo>
                <a:lnTo>
                  <a:pt x="186338" y="50424"/>
                </a:lnTo>
                <a:lnTo>
                  <a:pt x="174827" y="33455"/>
                </a:lnTo>
                <a:lnTo>
                  <a:pt x="166345" y="20606"/>
                </a:lnTo>
                <a:lnTo>
                  <a:pt x="155439" y="0"/>
                </a:lnTo>
                <a:close/>
              </a:path>
              <a:path w="1082039" h="490854">
                <a:moveTo>
                  <a:pt x="924034" y="0"/>
                </a:moveTo>
                <a:lnTo>
                  <a:pt x="879685" y="66304"/>
                </a:lnTo>
                <a:lnTo>
                  <a:pt x="849271" y="97334"/>
                </a:lnTo>
                <a:lnTo>
                  <a:pt x="814737" y="129456"/>
                </a:lnTo>
                <a:lnTo>
                  <a:pt x="756453" y="169093"/>
                </a:lnTo>
                <a:lnTo>
                  <a:pt x="707257" y="194548"/>
                </a:lnTo>
                <a:lnTo>
                  <a:pt x="636250" y="216488"/>
                </a:lnTo>
                <a:lnTo>
                  <a:pt x="570696" y="225579"/>
                </a:lnTo>
                <a:lnTo>
                  <a:pt x="540282" y="227397"/>
                </a:lnTo>
                <a:lnTo>
                  <a:pt x="1061676" y="227397"/>
                </a:lnTo>
                <a:lnTo>
                  <a:pt x="1081800" y="199396"/>
                </a:lnTo>
                <a:lnTo>
                  <a:pt x="9240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97211" y="4442626"/>
            <a:ext cx="1082040" cy="490855"/>
          </a:xfrm>
          <a:custGeom>
            <a:avLst/>
            <a:gdLst/>
            <a:ahLst/>
            <a:cxnLst/>
            <a:rect l="l" t="t" r="r" b="b"/>
            <a:pathLst>
              <a:path w="1082039" h="490854">
                <a:moveTo>
                  <a:pt x="557973" y="490734"/>
                </a:moveTo>
                <a:lnTo>
                  <a:pt x="624739" y="486479"/>
                </a:lnTo>
                <a:lnTo>
                  <a:pt x="675752" y="477352"/>
                </a:lnTo>
                <a:lnTo>
                  <a:pt x="727856" y="461546"/>
                </a:lnTo>
                <a:lnTo>
                  <a:pt x="753424" y="454855"/>
                </a:lnTo>
                <a:lnTo>
                  <a:pt x="835336" y="420806"/>
                </a:lnTo>
                <a:lnTo>
                  <a:pt x="881503" y="393436"/>
                </a:lnTo>
                <a:lnTo>
                  <a:pt x="924034" y="365459"/>
                </a:lnTo>
                <a:lnTo>
                  <a:pt x="958568" y="336271"/>
                </a:lnTo>
                <a:lnTo>
                  <a:pt x="995041" y="302828"/>
                </a:lnTo>
                <a:lnTo>
                  <a:pt x="1025940" y="271155"/>
                </a:lnTo>
                <a:lnTo>
                  <a:pt x="1055143" y="236488"/>
                </a:lnTo>
                <a:lnTo>
                  <a:pt x="1081800" y="199396"/>
                </a:lnTo>
                <a:lnTo>
                  <a:pt x="924034" y="0"/>
                </a:lnTo>
                <a:lnTo>
                  <a:pt x="905737" y="31636"/>
                </a:lnTo>
                <a:lnTo>
                  <a:pt x="879685" y="66304"/>
                </a:lnTo>
                <a:lnTo>
                  <a:pt x="849271" y="97334"/>
                </a:lnTo>
                <a:lnTo>
                  <a:pt x="814737" y="129456"/>
                </a:lnTo>
                <a:lnTo>
                  <a:pt x="756453" y="169093"/>
                </a:lnTo>
                <a:lnTo>
                  <a:pt x="707257" y="194548"/>
                </a:lnTo>
                <a:lnTo>
                  <a:pt x="636250" y="216488"/>
                </a:lnTo>
                <a:lnTo>
                  <a:pt x="600989" y="221336"/>
                </a:lnTo>
                <a:lnTo>
                  <a:pt x="570696" y="225579"/>
                </a:lnTo>
                <a:lnTo>
                  <a:pt x="540282" y="227397"/>
                </a:lnTo>
                <a:lnTo>
                  <a:pt x="525135" y="226791"/>
                </a:lnTo>
                <a:lnTo>
                  <a:pt x="513018" y="226185"/>
                </a:lnTo>
                <a:lnTo>
                  <a:pt x="445647" y="218306"/>
                </a:lnTo>
                <a:lnTo>
                  <a:pt x="376336" y="196366"/>
                </a:lnTo>
                <a:lnTo>
                  <a:pt x="308964" y="161699"/>
                </a:lnTo>
                <a:lnTo>
                  <a:pt x="253104" y="119759"/>
                </a:lnTo>
                <a:lnTo>
                  <a:pt x="238563" y="109456"/>
                </a:lnTo>
                <a:lnTo>
                  <a:pt x="226446" y="94910"/>
                </a:lnTo>
                <a:lnTo>
                  <a:pt x="212511" y="80243"/>
                </a:lnTo>
                <a:lnTo>
                  <a:pt x="198576" y="65091"/>
                </a:lnTo>
                <a:lnTo>
                  <a:pt x="186338" y="50424"/>
                </a:lnTo>
                <a:lnTo>
                  <a:pt x="174827" y="33455"/>
                </a:lnTo>
                <a:lnTo>
                  <a:pt x="166345" y="20606"/>
                </a:lnTo>
                <a:lnTo>
                  <a:pt x="155439" y="0"/>
                </a:lnTo>
                <a:lnTo>
                  <a:pt x="0" y="199396"/>
                </a:lnTo>
                <a:lnTo>
                  <a:pt x="26100" y="234670"/>
                </a:lnTo>
                <a:lnTo>
                  <a:pt x="51595" y="267519"/>
                </a:lnTo>
                <a:lnTo>
                  <a:pt x="84990" y="302828"/>
                </a:lnTo>
                <a:lnTo>
                  <a:pt x="118991" y="333847"/>
                </a:lnTo>
                <a:lnTo>
                  <a:pt x="157863" y="365459"/>
                </a:lnTo>
                <a:lnTo>
                  <a:pt x="199788" y="393436"/>
                </a:lnTo>
                <a:lnTo>
                  <a:pt x="247651" y="418975"/>
                </a:lnTo>
                <a:lnTo>
                  <a:pt x="272007" y="432963"/>
                </a:lnTo>
                <a:lnTo>
                  <a:pt x="311388" y="449994"/>
                </a:lnTo>
                <a:lnTo>
                  <a:pt x="351496" y="462758"/>
                </a:lnTo>
                <a:lnTo>
                  <a:pt x="400692" y="474928"/>
                </a:lnTo>
                <a:lnTo>
                  <a:pt x="452311" y="484043"/>
                </a:lnTo>
                <a:lnTo>
                  <a:pt x="496660" y="488298"/>
                </a:lnTo>
                <a:lnTo>
                  <a:pt x="540282" y="490734"/>
                </a:lnTo>
                <a:lnTo>
                  <a:pt x="557973" y="4907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0453" y="3984680"/>
            <a:ext cx="1494790" cy="1079500"/>
          </a:xfrm>
          <a:custGeom>
            <a:avLst/>
            <a:gdLst/>
            <a:ahLst/>
            <a:cxnLst/>
            <a:rect l="l" t="t" r="r" b="b"/>
            <a:pathLst>
              <a:path w="1494789" h="1079500">
                <a:moveTo>
                  <a:pt x="771018" y="327762"/>
                </a:moveTo>
                <a:lnTo>
                  <a:pt x="293842" y="327762"/>
                </a:lnTo>
                <a:lnTo>
                  <a:pt x="290801" y="348489"/>
                </a:lnTo>
                <a:lnTo>
                  <a:pt x="292012" y="370308"/>
                </a:lnTo>
                <a:lnTo>
                  <a:pt x="310842" y="421460"/>
                </a:lnTo>
                <a:lnTo>
                  <a:pt x="336337" y="454915"/>
                </a:lnTo>
                <a:lnTo>
                  <a:pt x="344831" y="468249"/>
                </a:lnTo>
                <a:lnTo>
                  <a:pt x="353338" y="480491"/>
                </a:lnTo>
                <a:lnTo>
                  <a:pt x="360620" y="496249"/>
                </a:lnTo>
                <a:lnTo>
                  <a:pt x="364267" y="512613"/>
                </a:lnTo>
                <a:lnTo>
                  <a:pt x="366085" y="539401"/>
                </a:lnTo>
                <a:lnTo>
                  <a:pt x="364267" y="562553"/>
                </a:lnTo>
                <a:lnTo>
                  <a:pt x="350902" y="603887"/>
                </a:lnTo>
                <a:lnTo>
                  <a:pt x="326619" y="640979"/>
                </a:lnTo>
                <a:lnTo>
                  <a:pt x="295660" y="670191"/>
                </a:lnTo>
                <a:lnTo>
                  <a:pt x="339984" y="1079421"/>
                </a:lnTo>
                <a:lnTo>
                  <a:pt x="431045" y="1079421"/>
                </a:lnTo>
                <a:lnTo>
                  <a:pt x="431045" y="611766"/>
                </a:lnTo>
                <a:lnTo>
                  <a:pt x="972286" y="611766"/>
                </a:lnTo>
                <a:lnTo>
                  <a:pt x="1092197" y="457946"/>
                </a:lnTo>
                <a:lnTo>
                  <a:pt x="1092197" y="406793"/>
                </a:lnTo>
                <a:lnTo>
                  <a:pt x="520894" y="406793"/>
                </a:lnTo>
                <a:lnTo>
                  <a:pt x="520894" y="340611"/>
                </a:lnTo>
                <a:lnTo>
                  <a:pt x="771018" y="340611"/>
                </a:lnTo>
                <a:lnTo>
                  <a:pt x="771018" y="327762"/>
                </a:lnTo>
                <a:close/>
              </a:path>
              <a:path w="1494789" h="1079500">
                <a:moveTo>
                  <a:pt x="972286" y="611766"/>
                </a:moveTo>
                <a:lnTo>
                  <a:pt x="783159" y="611766"/>
                </a:lnTo>
                <a:lnTo>
                  <a:pt x="783159" y="658555"/>
                </a:lnTo>
                <a:lnTo>
                  <a:pt x="488105" y="658555"/>
                </a:lnTo>
                <a:lnTo>
                  <a:pt x="488105" y="1079421"/>
                </a:lnTo>
                <a:lnTo>
                  <a:pt x="1494731" y="1079421"/>
                </a:lnTo>
                <a:lnTo>
                  <a:pt x="1494731" y="948680"/>
                </a:lnTo>
                <a:lnTo>
                  <a:pt x="1477040" y="948680"/>
                </a:lnTo>
                <a:lnTo>
                  <a:pt x="1433418" y="946244"/>
                </a:lnTo>
                <a:lnTo>
                  <a:pt x="1389069" y="941989"/>
                </a:lnTo>
                <a:lnTo>
                  <a:pt x="1337449" y="932874"/>
                </a:lnTo>
                <a:lnTo>
                  <a:pt x="1288254" y="920704"/>
                </a:lnTo>
                <a:lnTo>
                  <a:pt x="1248146" y="907940"/>
                </a:lnTo>
                <a:lnTo>
                  <a:pt x="1208765" y="890909"/>
                </a:lnTo>
                <a:lnTo>
                  <a:pt x="1184409" y="876921"/>
                </a:lnTo>
                <a:lnTo>
                  <a:pt x="1136546" y="851382"/>
                </a:lnTo>
                <a:lnTo>
                  <a:pt x="1094620" y="823405"/>
                </a:lnTo>
                <a:lnTo>
                  <a:pt x="1055748" y="791793"/>
                </a:lnTo>
                <a:lnTo>
                  <a:pt x="1021747" y="760774"/>
                </a:lnTo>
                <a:lnTo>
                  <a:pt x="988352" y="725465"/>
                </a:lnTo>
                <a:lnTo>
                  <a:pt x="962858" y="692616"/>
                </a:lnTo>
                <a:lnTo>
                  <a:pt x="936757" y="657342"/>
                </a:lnTo>
                <a:lnTo>
                  <a:pt x="972286" y="611766"/>
                </a:lnTo>
                <a:close/>
              </a:path>
              <a:path w="1494789" h="1079500">
                <a:moveTo>
                  <a:pt x="771018" y="0"/>
                </a:moveTo>
                <a:lnTo>
                  <a:pt x="369114" y="0"/>
                </a:lnTo>
                <a:lnTo>
                  <a:pt x="249517" y="102789"/>
                </a:lnTo>
                <a:lnTo>
                  <a:pt x="32789" y="102789"/>
                </a:lnTo>
                <a:lnTo>
                  <a:pt x="21253" y="115516"/>
                </a:lnTo>
                <a:lnTo>
                  <a:pt x="10929" y="132607"/>
                </a:lnTo>
                <a:lnTo>
                  <a:pt x="4859" y="150183"/>
                </a:lnTo>
                <a:lnTo>
                  <a:pt x="0" y="167881"/>
                </a:lnTo>
                <a:lnTo>
                  <a:pt x="0" y="186669"/>
                </a:lnTo>
                <a:lnTo>
                  <a:pt x="15182" y="240851"/>
                </a:lnTo>
                <a:lnTo>
                  <a:pt x="43113" y="273094"/>
                </a:lnTo>
                <a:lnTo>
                  <a:pt x="115961" y="273094"/>
                </a:lnTo>
                <a:lnTo>
                  <a:pt x="110496" y="283398"/>
                </a:lnTo>
                <a:lnTo>
                  <a:pt x="120820" y="322913"/>
                </a:lnTo>
                <a:lnTo>
                  <a:pt x="157850" y="340004"/>
                </a:lnTo>
                <a:lnTo>
                  <a:pt x="225234" y="343641"/>
                </a:lnTo>
                <a:lnTo>
                  <a:pt x="244052" y="341217"/>
                </a:lnTo>
                <a:lnTo>
                  <a:pt x="259841" y="338186"/>
                </a:lnTo>
                <a:lnTo>
                  <a:pt x="275630" y="334429"/>
                </a:lnTo>
                <a:lnTo>
                  <a:pt x="293842" y="327762"/>
                </a:lnTo>
                <a:lnTo>
                  <a:pt x="771018" y="327762"/>
                </a:lnTo>
                <a:lnTo>
                  <a:pt x="771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0453" y="3984680"/>
            <a:ext cx="1494790" cy="1079500"/>
          </a:xfrm>
          <a:custGeom>
            <a:avLst/>
            <a:gdLst/>
            <a:ahLst/>
            <a:cxnLst/>
            <a:rect l="l" t="t" r="r" b="b"/>
            <a:pathLst>
              <a:path w="1494789" h="1079500">
                <a:moveTo>
                  <a:pt x="1494731" y="1079421"/>
                </a:moveTo>
                <a:lnTo>
                  <a:pt x="1494731" y="948680"/>
                </a:lnTo>
                <a:lnTo>
                  <a:pt x="1477040" y="948680"/>
                </a:lnTo>
                <a:lnTo>
                  <a:pt x="1433418" y="946244"/>
                </a:lnTo>
                <a:lnTo>
                  <a:pt x="1389069" y="941989"/>
                </a:lnTo>
                <a:lnTo>
                  <a:pt x="1337449" y="932874"/>
                </a:lnTo>
                <a:lnTo>
                  <a:pt x="1288254" y="920704"/>
                </a:lnTo>
                <a:lnTo>
                  <a:pt x="1248146" y="907940"/>
                </a:lnTo>
                <a:lnTo>
                  <a:pt x="1208765" y="890909"/>
                </a:lnTo>
                <a:lnTo>
                  <a:pt x="1184409" y="876921"/>
                </a:lnTo>
                <a:lnTo>
                  <a:pt x="1136546" y="851382"/>
                </a:lnTo>
                <a:lnTo>
                  <a:pt x="1094620" y="823405"/>
                </a:lnTo>
                <a:lnTo>
                  <a:pt x="1055748" y="791793"/>
                </a:lnTo>
                <a:lnTo>
                  <a:pt x="1021747" y="760774"/>
                </a:lnTo>
                <a:lnTo>
                  <a:pt x="988352" y="725465"/>
                </a:lnTo>
                <a:lnTo>
                  <a:pt x="962858" y="692616"/>
                </a:lnTo>
                <a:lnTo>
                  <a:pt x="936757" y="657342"/>
                </a:lnTo>
                <a:lnTo>
                  <a:pt x="1092197" y="457946"/>
                </a:lnTo>
                <a:lnTo>
                  <a:pt x="1092197" y="406793"/>
                </a:lnTo>
                <a:lnTo>
                  <a:pt x="520894" y="406793"/>
                </a:lnTo>
                <a:lnTo>
                  <a:pt x="520894" y="340611"/>
                </a:lnTo>
                <a:lnTo>
                  <a:pt x="771018" y="340611"/>
                </a:lnTo>
                <a:lnTo>
                  <a:pt x="771018" y="172123"/>
                </a:lnTo>
                <a:lnTo>
                  <a:pt x="771018" y="0"/>
                </a:lnTo>
                <a:lnTo>
                  <a:pt x="369114" y="0"/>
                </a:lnTo>
                <a:lnTo>
                  <a:pt x="249517" y="102789"/>
                </a:lnTo>
                <a:lnTo>
                  <a:pt x="32789" y="102789"/>
                </a:lnTo>
                <a:lnTo>
                  <a:pt x="21253" y="115516"/>
                </a:lnTo>
                <a:lnTo>
                  <a:pt x="10929" y="132607"/>
                </a:lnTo>
                <a:lnTo>
                  <a:pt x="4859" y="150183"/>
                </a:lnTo>
                <a:lnTo>
                  <a:pt x="0" y="167881"/>
                </a:lnTo>
                <a:lnTo>
                  <a:pt x="0" y="186669"/>
                </a:lnTo>
                <a:lnTo>
                  <a:pt x="15182" y="240851"/>
                </a:lnTo>
                <a:lnTo>
                  <a:pt x="43113" y="273094"/>
                </a:lnTo>
                <a:lnTo>
                  <a:pt x="115961" y="273094"/>
                </a:lnTo>
                <a:lnTo>
                  <a:pt x="110496" y="283398"/>
                </a:lnTo>
                <a:lnTo>
                  <a:pt x="120820" y="322913"/>
                </a:lnTo>
                <a:lnTo>
                  <a:pt x="157850" y="340004"/>
                </a:lnTo>
                <a:lnTo>
                  <a:pt x="208852" y="343641"/>
                </a:lnTo>
                <a:lnTo>
                  <a:pt x="225234" y="343641"/>
                </a:lnTo>
                <a:lnTo>
                  <a:pt x="244052" y="341217"/>
                </a:lnTo>
                <a:lnTo>
                  <a:pt x="259841" y="338186"/>
                </a:lnTo>
                <a:lnTo>
                  <a:pt x="275630" y="334429"/>
                </a:lnTo>
                <a:lnTo>
                  <a:pt x="293842" y="327762"/>
                </a:lnTo>
                <a:lnTo>
                  <a:pt x="290801" y="348489"/>
                </a:lnTo>
                <a:lnTo>
                  <a:pt x="295054" y="389217"/>
                </a:lnTo>
                <a:lnTo>
                  <a:pt x="322378" y="438430"/>
                </a:lnTo>
                <a:lnTo>
                  <a:pt x="336337" y="454915"/>
                </a:lnTo>
                <a:lnTo>
                  <a:pt x="344831" y="468249"/>
                </a:lnTo>
                <a:lnTo>
                  <a:pt x="353338" y="480491"/>
                </a:lnTo>
                <a:lnTo>
                  <a:pt x="360620" y="496249"/>
                </a:lnTo>
                <a:lnTo>
                  <a:pt x="364267" y="512613"/>
                </a:lnTo>
                <a:lnTo>
                  <a:pt x="366085" y="539401"/>
                </a:lnTo>
                <a:lnTo>
                  <a:pt x="364267" y="562553"/>
                </a:lnTo>
                <a:lnTo>
                  <a:pt x="350902" y="603887"/>
                </a:lnTo>
                <a:lnTo>
                  <a:pt x="326619" y="640978"/>
                </a:lnTo>
                <a:lnTo>
                  <a:pt x="295660" y="670191"/>
                </a:lnTo>
                <a:lnTo>
                  <a:pt x="339984" y="1079421"/>
                </a:lnTo>
                <a:lnTo>
                  <a:pt x="431045" y="1079421"/>
                </a:lnTo>
                <a:lnTo>
                  <a:pt x="431045" y="611766"/>
                </a:lnTo>
                <a:lnTo>
                  <a:pt x="783159" y="611766"/>
                </a:lnTo>
                <a:lnTo>
                  <a:pt x="783159" y="658555"/>
                </a:lnTo>
                <a:lnTo>
                  <a:pt x="488105" y="658555"/>
                </a:lnTo>
                <a:lnTo>
                  <a:pt x="488105" y="1079421"/>
                </a:lnTo>
                <a:lnTo>
                  <a:pt x="662957" y="1079421"/>
                </a:lnTo>
                <a:lnTo>
                  <a:pt x="781948" y="1079421"/>
                </a:lnTo>
                <a:lnTo>
                  <a:pt x="827472" y="1079421"/>
                </a:lnTo>
                <a:lnTo>
                  <a:pt x="946463" y="1079421"/>
                </a:lnTo>
                <a:lnTo>
                  <a:pt x="991394" y="1079421"/>
                </a:lnTo>
                <a:lnTo>
                  <a:pt x="1110373" y="1079421"/>
                </a:lnTo>
                <a:lnTo>
                  <a:pt x="1154722" y="1079421"/>
                </a:lnTo>
                <a:lnTo>
                  <a:pt x="1274319" y="1079421"/>
                </a:lnTo>
                <a:lnTo>
                  <a:pt x="1319879" y="1079421"/>
                </a:lnTo>
                <a:lnTo>
                  <a:pt x="1438265" y="1079421"/>
                </a:lnTo>
                <a:lnTo>
                  <a:pt x="1482493" y="1079421"/>
                </a:lnTo>
                <a:lnTo>
                  <a:pt x="1494731" y="107942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55184" y="3988316"/>
            <a:ext cx="1423670" cy="1076325"/>
          </a:xfrm>
          <a:custGeom>
            <a:avLst/>
            <a:gdLst/>
            <a:ahLst/>
            <a:cxnLst/>
            <a:rect l="l" t="t" r="r" b="b"/>
            <a:pathLst>
              <a:path w="1423670" h="1076325">
                <a:moveTo>
                  <a:pt x="1041111" y="0"/>
                </a:moveTo>
                <a:lnTo>
                  <a:pt x="652512" y="0"/>
                </a:lnTo>
                <a:lnTo>
                  <a:pt x="652512" y="336974"/>
                </a:lnTo>
                <a:lnTo>
                  <a:pt x="902732" y="336974"/>
                </a:lnTo>
                <a:lnTo>
                  <a:pt x="902732" y="403157"/>
                </a:lnTo>
                <a:lnTo>
                  <a:pt x="366061" y="403157"/>
                </a:lnTo>
                <a:lnTo>
                  <a:pt x="366061" y="454309"/>
                </a:lnTo>
                <a:lnTo>
                  <a:pt x="523827" y="653706"/>
                </a:lnTo>
                <a:lnTo>
                  <a:pt x="497169" y="690797"/>
                </a:lnTo>
                <a:lnTo>
                  <a:pt x="467966" y="725465"/>
                </a:lnTo>
                <a:lnTo>
                  <a:pt x="437068" y="757138"/>
                </a:lnTo>
                <a:lnTo>
                  <a:pt x="400595" y="790581"/>
                </a:lnTo>
                <a:lnTo>
                  <a:pt x="366061" y="819769"/>
                </a:lnTo>
                <a:lnTo>
                  <a:pt x="323529" y="847745"/>
                </a:lnTo>
                <a:lnTo>
                  <a:pt x="277363" y="875115"/>
                </a:lnTo>
                <a:lnTo>
                  <a:pt x="225743" y="897613"/>
                </a:lnTo>
                <a:lnTo>
                  <a:pt x="169883" y="915855"/>
                </a:lnTo>
                <a:lnTo>
                  <a:pt x="144437" y="924971"/>
                </a:lnTo>
                <a:lnTo>
                  <a:pt x="117779" y="931662"/>
                </a:lnTo>
                <a:lnTo>
                  <a:pt x="66765" y="940789"/>
                </a:lnTo>
                <a:lnTo>
                  <a:pt x="23022" y="945044"/>
                </a:lnTo>
                <a:lnTo>
                  <a:pt x="0" y="945044"/>
                </a:lnTo>
                <a:lnTo>
                  <a:pt x="0" y="1075785"/>
                </a:lnTo>
                <a:lnTo>
                  <a:pt x="937872" y="1075785"/>
                </a:lnTo>
                <a:lnTo>
                  <a:pt x="937872" y="654918"/>
                </a:lnTo>
                <a:lnTo>
                  <a:pt x="639183" y="654918"/>
                </a:lnTo>
                <a:lnTo>
                  <a:pt x="639183" y="608130"/>
                </a:lnTo>
                <a:lnTo>
                  <a:pt x="1075427" y="608130"/>
                </a:lnTo>
                <a:lnTo>
                  <a:pt x="1070919" y="600251"/>
                </a:lnTo>
                <a:lnTo>
                  <a:pt x="1063528" y="579523"/>
                </a:lnTo>
                <a:lnTo>
                  <a:pt x="1058681" y="558917"/>
                </a:lnTo>
                <a:lnTo>
                  <a:pt x="1057469" y="535765"/>
                </a:lnTo>
                <a:lnTo>
                  <a:pt x="1058681" y="514552"/>
                </a:lnTo>
                <a:lnTo>
                  <a:pt x="1063528" y="493219"/>
                </a:lnTo>
                <a:lnTo>
                  <a:pt x="1070919" y="474916"/>
                </a:lnTo>
                <a:lnTo>
                  <a:pt x="1079401" y="463400"/>
                </a:lnTo>
                <a:lnTo>
                  <a:pt x="1086672" y="451885"/>
                </a:lnTo>
                <a:lnTo>
                  <a:pt x="1100000" y="435400"/>
                </a:lnTo>
                <a:lnTo>
                  <a:pt x="1112724" y="418430"/>
                </a:lnTo>
                <a:lnTo>
                  <a:pt x="1120600" y="403157"/>
                </a:lnTo>
                <a:lnTo>
                  <a:pt x="1126052" y="385581"/>
                </a:lnTo>
                <a:lnTo>
                  <a:pt x="1126052" y="364247"/>
                </a:lnTo>
                <a:lnTo>
                  <a:pt x="1124235" y="346065"/>
                </a:lnTo>
                <a:lnTo>
                  <a:pt x="1119388" y="332732"/>
                </a:lnTo>
                <a:lnTo>
                  <a:pt x="1279231" y="332732"/>
                </a:lnTo>
                <a:lnTo>
                  <a:pt x="1286363" y="330186"/>
                </a:lnTo>
                <a:lnTo>
                  <a:pt x="1300298" y="319883"/>
                </a:lnTo>
                <a:lnTo>
                  <a:pt x="1307568" y="308368"/>
                </a:lnTo>
                <a:lnTo>
                  <a:pt x="1310719" y="291883"/>
                </a:lnTo>
                <a:lnTo>
                  <a:pt x="1309507" y="279761"/>
                </a:lnTo>
                <a:lnTo>
                  <a:pt x="1305145" y="269458"/>
                </a:lnTo>
                <a:lnTo>
                  <a:pt x="1379302" y="269458"/>
                </a:lnTo>
                <a:lnTo>
                  <a:pt x="1407778" y="237215"/>
                </a:lnTo>
                <a:lnTo>
                  <a:pt x="1421713" y="201336"/>
                </a:lnTo>
                <a:lnTo>
                  <a:pt x="1423530" y="183032"/>
                </a:lnTo>
                <a:lnTo>
                  <a:pt x="1422924" y="164244"/>
                </a:lnTo>
                <a:lnTo>
                  <a:pt x="1403537" y="113092"/>
                </a:lnTo>
                <a:lnTo>
                  <a:pt x="1174643" y="99152"/>
                </a:lnTo>
                <a:lnTo>
                  <a:pt x="1041111" y="0"/>
                </a:lnTo>
                <a:close/>
              </a:path>
              <a:path w="1423670" h="1076325">
                <a:moveTo>
                  <a:pt x="1075427" y="608130"/>
                </a:moveTo>
                <a:lnTo>
                  <a:pt x="993127" y="608130"/>
                </a:lnTo>
                <a:lnTo>
                  <a:pt x="993127" y="1075785"/>
                </a:lnTo>
                <a:lnTo>
                  <a:pt x="1076978" y="1075785"/>
                </a:lnTo>
                <a:lnTo>
                  <a:pt x="1128476" y="666555"/>
                </a:lnTo>
                <a:lnTo>
                  <a:pt x="1110906" y="652494"/>
                </a:lnTo>
                <a:lnTo>
                  <a:pt x="1095154" y="637342"/>
                </a:lnTo>
                <a:lnTo>
                  <a:pt x="1082431" y="620372"/>
                </a:lnTo>
                <a:lnTo>
                  <a:pt x="1075427" y="608130"/>
                </a:lnTo>
                <a:close/>
              </a:path>
              <a:path w="1423670" h="1076325">
                <a:moveTo>
                  <a:pt x="1279231" y="332732"/>
                </a:moveTo>
                <a:lnTo>
                  <a:pt x="1119388" y="332732"/>
                </a:lnTo>
                <a:lnTo>
                  <a:pt x="1160102" y="340004"/>
                </a:lnTo>
                <a:lnTo>
                  <a:pt x="1195363" y="343035"/>
                </a:lnTo>
                <a:lnTo>
                  <a:pt x="1232320" y="343035"/>
                </a:lnTo>
                <a:lnTo>
                  <a:pt x="1248800" y="341217"/>
                </a:lnTo>
                <a:lnTo>
                  <a:pt x="1263946" y="338186"/>
                </a:lnTo>
                <a:lnTo>
                  <a:pt x="1279231" y="33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55184" y="3988316"/>
            <a:ext cx="1423670" cy="1076325"/>
          </a:xfrm>
          <a:custGeom>
            <a:avLst/>
            <a:gdLst/>
            <a:ahLst/>
            <a:cxnLst/>
            <a:rect l="l" t="t" r="r" b="b"/>
            <a:pathLst>
              <a:path w="1423670" h="1076325">
                <a:moveTo>
                  <a:pt x="0" y="1075785"/>
                </a:moveTo>
                <a:lnTo>
                  <a:pt x="106752" y="1075785"/>
                </a:lnTo>
                <a:lnTo>
                  <a:pt x="151707" y="1075785"/>
                </a:lnTo>
                <a:lnTo>
                  <a:pt x="271304" y="1075785"/>
                </a:lnTo>
                <a:lnTo>
                  <a:pt x="315653" y="1075785"/>
                </a:lnTo>
                <a:lnTo>
                  <a:pt x="434644" y="1075785"/>
                </a:lnTo>
                <a:lnTo>
                  <a:pt x="479599" y="1075785"/>
                </a:lnTo>
                <a:lnTo>
                  <a:pt x="598590" y="1075785"/>
                </a:lnTo>
                <a:lnTo>
                  <a:pt x="643424" y="1075785"/>
                </a:lnTo>
                <a:lnTo>
                  <a:pt x="763021" y="1075785"/>
                </a:lnTo>
                <a:lnTo>
                  <a:pt x="937872" y="1075785"/>
                </a:lnTo>
                <a:lnTo>
                  <a:pt x="937872" y="654918"/>
                </a:lnTo>
                <a:lnTo>
                  <a:pt x="639183" y="654918"/>
                </a:lnTo>
                <a:lnTo>
                  <a:pt x="639183" y="608130"/>
                </a:lnTo>
                <a:lnTo>
                  <a:pt x="993127" y="608130"/>
                </a:lnTo>
                <a:lnTo>
                  <a:pt x="993127" y="1075785"/>
                </a:lnTo>
                <a:lnTo>
                  <a:pt x="1076978" y="1075785"/>
                </a:lnTo>
                <a:lnTo>
                  <a:pt x="1128476" y="666555"/>
                </a:lnTo>
                <a:lnTo>
                  <a:pt x="1110906" y="652494"/>
                </a:lnTo>
                <a:lnTo>
                  <a:pt x="1095154" y="637342"/>
                </a:lnTo>
                <a:lnTo>
                  <a:pt x="1070919" y="600251"/>
                </a:lnTo>
                <a:lnTo>
                  <a:pt x="1058681" y="558917"/>
                </a:lnTo>
                <a:lnTo>
                  <a:pt x="1057469" y="535765"/>
                </a:lnTo>
                <a:lnTo>
                  <a:pt x="1058681" y="514552"/>
                </a:lnTo>
                <a:lnTo>
                  <a:pt x="1063528" y="493219"/>
                </a:lnTo>
                <a:lnTo>
                  <a:pt x="1070919" y="474915"/>
                </a:lnTo>
                <a:lnTo>
                  <a:pt x="1079401" y="463400"/>
                </a:lnTo>
                <a:lnTo>
                  <a:pt x="1086672" y="451885"/>
                </a:lnTo>
                <a:lnTo>
                  <a:pt x="1100000" y="435400"/>
                </a:lnTo>
                <a:lnTo>
                  <a:pt x="1112724" y="418430"/>
                </a:lnTo>
                <a:lnTo>
                  <a:pt x="1120600" y="403157"/>
                </a:lnTo>
                <a:lnTo>
                  <a:pt x="1126052" y="385581"/>
                </a:lnTo>
                <a:lnTo>
                  <a:pt x="1126052" y="364247"/>
                </a:lnTo>
                <a:lnTo>
                  <a:pt x="1124235" y="346065"/>
                </a:lnTo>
                <a:lnTo>
                  <a:pt x="1119388" y="332732"/>
                </a:lnTo>
                <a:lnTo>
                  <a:pt x="1160102" y="340004"/>
                </a:lnTo>
                <a:lnTo>
                  <a:pt x="1195363" y="343035"/>
                </a:lnTo>
                <a:lnTo>
                  <a:pt x="1232320" y="343035"/>
                </a:lnTo>
                <a:lnTo>
                  <a:pt x="1248800" y="341217"/>
                </a:lnTo>
                <a:lnTo>
                  <a:pt x="1286363" y="330186"/>
                </a:lnTo>
                <a:lnTo>
                  <a:pt x="1310719" y="291883"/>
                </a:lnTo>
                <a:lnTo>
                  <a:pt x="1309507" y="279761"/>
                </a:lnTo>
                <a:lnTo>
                  <a:pt x="1305145" y="269458"/>
                </a:lnTo>
                <a:lnTo>
                  <a:pt x="1379302" y="269458"/>
                </a:lnTo>
                <a:lnTo>
                  <a:pt x="1407778" y="237215"/>
                </a:lnTo>
                <a:lnTo>
                  <a:pt x="1421713" y="201336"/>
                </a:lnTo>
                <a:lnTo>
                  <a:pt x="1423530" y="183032"/>
                </a:lnTo>
                <a:lnTo>
                  <a:pt x="1422924" y="164244"/>
                </a:lnTo>
                <a:lnTo>
                  <a:pt x="1403537" y="113092"/>
                </a:lnTo>
                <a:lnTo>
                  <a:pt x="1174643" y="99152"/>
                </a:lnTo>
                <a:lnTo>
                  <a:pt x="1041111" y="0"/>
                </a:lnTo>
                <a:lnTo>
                  <a:pt x="652512" y="0"/>
                </a:lnTo>
                <a:lnTo>
                  <a:pt x="652512" y="336974"/>
                </a:lnTo>
                <a:lnTo>
                  <a:pt x="902732" y="336974"/>
                </a:lnTo>
                <a:lnTo>
                  <a:pt x="902732" y="403157"/>
                </a:lnTo>
                <a:lnTo>
                  <a:pt x="366061" y="403157"/>
                </a:lnTo>
                <a:lnTo>
                  <a:pt x="366061" y="454309"/>
                </a:lnTo>
                <a:lnTo>
                  <a:pt x="523827" y="653706"/>
                </a:lnTo>
                <a:lnTo>
                  <a:pt x="497169" y="690797"/>
                </a:lnTo>
                <a:lnTo>
                  <a:pt x="467966" y="725465"/>
                </a:lnTo>
                <a:lnTo>
                  <a:pt x="437068" y="757138"/>
                </a:lnTo>
                <a:lnTo>
                  <a:pt x="400595" y="790581"/>
                </a:lnTo>
                <a:lnTo>
                  <a:pt x="366061" y="819769"/>
                </a:lnTo>
                <a:lnTo>
                  <a:pt x="323529" y="847745"/>
                </a:lnTo>
                <a:lnTo>
                  <a:pt x="277363" y="875115"/>
                </a:lnTo>
                <a:lnTo>
                  <a:pt x="225743" y="897613"/>
                </a:lnTo>
                <a:lnTo>
                  <a:pt x="169883" y="915855"/>
                </a:lnTo>
                <a:lnTo>
                  <a:pt x="144437" y="924970"/>
                </a:lnTo>
                <a:lnTo>
                  <a:pt x="117779" y="931661"/>
                </a:lnTo>
                <a:lnTo>
                  <a:pt x="66765" y="940789"/>
                </a:lnTo>
                <a:lnTo>
                  <a:pt x="23022" y="945043"/>
                </a:lnTo>
                <a:lnTo>
                  <a:pt x="0" y="945043"/>
                </a:lnTo>
                <a:lnTo>
                  <a:pt x="0" y="10757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20029" y="4643403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4">
                <a:moveTo>
                  <a:pt x="0" y="0"/>
                </a:moveTo>
                <a:lnTo>
                  <a:pt x="0" y="420442"/>
                </a:lnTo>
              </a:path>
            </a:pathLst>
          </a:custGeom>
          <a:ln w="5705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91499" y="4619904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14" y="0"/>
                </a:lnTo>
              </a:path>
            </a:pathLst>
          </a:custGeom>
          <a:ln w="4699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91499" y="4596446"/>
            <a:ext cx="352425" cy="467995"/>
          </a:xfrm>
          <a:custGeom>
            <a:avLst/>
            <a:gdLst/>
            <a:ahLst/>
            <a:cxnLst/>
            <a:rect l="l" t="t" r="r" b="b"/>
            <a:pathLst>
              <a:path w="352425" h="467995">
                <a:moveTo>
                  <a:pt x="352114" y="0"/>
                </a:moveTo>
                <a:lnTo>
                  <a:pt x="352114" y="46788"/>
                </a:lnTo>
                <a:lnTo>
                  <a:pt x="57059" y="46788"/>
                </a:lnTo>
                <a:lnTo>
                  <a:pt x="57059" y="467655"/>
                </a:lnTo>
                <a:lnTo>
                  <a:pt x="0" y="467655"/>
                </a:lnTo>
                <a:lnTo>
                  <a:pt x="0" y="0"/>
                </a:lnTo>
                <a:lnTo>
                  <a:pt x="35211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20684" y="4643403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4">
                <a:moveTo>
                  <a:pt x="0" y="0"/>
                </a:moveTo>
                <a:lnTo>
                  <a:pt x="0" y="420442"/>
                </a:lnTo>
              </a:path>
            </a:pathLst>
          </a:custGeom>
          <a:ln w="55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94368" y="4619904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43" y="0"/>
                </a:lnTo>
              </a:path>
            </a:pathLst>
          </a:custGeom>
          <a:ln w="4699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94368" y="4596446"/>
            <a:ext cx="354330" cy="467995"/>
          </a:xfrm>
          <a:custGeom>
            <a:avLst/>
            <a:gdLst/>
            <a:ahLst/>
            <a:cxnLst/>
            <a:rect l="l" t="t" r="r" b="b"/>
            <a:pathLst>
              <a:path w="354329" h="467995">
                <a:moveTo>
                  <a:pt x="0" y="46788"/>
                </a:moveTo>
                <a:lnTo>
                  <a:pt x="298689" y="46788"/>
                </a:lnTo>
                <a:lnTo>
                  <a:pt x="298689" y="467655"/>
                </a:lnTo>
                <a:lnTo>
                  <a:pt x="353943" y="467655"/>
                </a:lnTo>
                <a:lnTo>
                  <a:pt x="353943" y="0"/>
                </a:lnTo>
                <a:lnTo>
                  <a:pt x="0" y="0"/>
                </a:lnTo>
                <a:lnTo>
                  <a:pt x="0" y="467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52650" y="4391473"/>
            <a:ext cx="768985" cy="278765"/>
          </a:xfrm>
          <a:custGeom>
            <a:avLst/>
            <a:gdLst/>
            <a:ahLst/>
            <a:cxnLst/>
            <a:rect l="l" t="t" r="r" b="b"/>
            <a:pathLst>
              <a:path w="768985" h="278764">
                <a:moveTo>
                  <a:pt x="768595" y="0"/>
                </a:moveTo>
                <a:lnTo>
                  <a:pt x="0" y="0"/>
                </a:lnTo>
                <a:lnTo>
                  <a:pt x="0" y="51152"/>
                </a:lnTo>
                <a:lnTo>
                  <a:pt x="10905" y="71758"/>
                </a:lnTo>
                <a:lnTo>
                  <a:pt x="43137" y="116244"/>
                </a:lnTo>
                <a:lnTo>
                  <a:pt x="71006" y="146062"/>
                </a:lnTo>
                <a:lnTo>
                  <a:pt x="83124" y="160608"/>
                </a:lnTo>
                <a:lnTo>
                  <a:pt x="97664" y="170911"/>
                </a:lnTo>
                <a:lnTo>
                  <a:pt x="122020" y="192851"/>
                </a:lnTo>
                <a:lnTo>
                  <a:pt x="153525" y="212851"/>
                </a:lnTo>
                <a:lnTo>
                  <a:pt x="186968" y="231760"/>
                </a:lnTo>
                <a:lnTo>
                  <a:pt x="254946" y="259761"/>
                </a:lnTo>
                <a:lnTo>
                  <a:pt x="343038" y="276125"/>
                </a:lnTo>
                <a:lnTo>
                  <a:pt x="384842" y="278549"/>
                </a:lnTo>
                <a:lnTo>
                  <a:pt x="415257" y="276731"/>
                </a:lnTo>
                <a:lnTo>
                  <a:pt x="480811" y="267640"/>
                </a:lnTo>
                <a:lnTo>
                  <a:pt x="529401" y="253700"/>
                </a:lnTo>
                <a:lnTo>
                  <a:pt x="568782" y="237821"/>
                </a:lnTo>
                <a:lnTo>
                  <a:pt x="634336" y="199518"/>
                </a:lnTo>
                <a:lnTo>
                  <a:pt x="673232" y="168487"/>
                </a:lnTo>
                <a:lnTo>
                  <a:pt x="724246" y="117456"/>
                </a:lnTo>
                <a:lnTo>
                  <a:pt x="750298" y="82789"/>
                </a:lnTo>
                <a:lnTo>
                  <a:pt x="768595" y="51152"/>
                </a:lnTo>
                <a:lnTo>
                  <a:pt x="768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52650" y="4391473"/>
            <a:ext cx="768985" cy="278765"/>
          </a:xfrm>
          <a:custGeom>
            <a:avLst/>
            <a:gdLst/>
            <a:ahLst/>
            <a:cxnLst/>
            <a:rect l="l" t="t" r="r" b="b"/>
            <a:pathLst>
              <a:path w="768985" h="278764">
                <a:moveTo>
                  <a:pt x="0" y="0"/>
                </a:moveTo>
                <a:lnTo>
                  <a:pt x="768595" y="0"/>
                </a:lnTo>
                <a:lnTo>
                  <a:pt x="768595" y="51152"/>
                </a:lnTo>
                <a:lnTo>
                  <a:pt x="750298" y="82789"/>
                </a:lnTo>
                <a:lnTo>
                  <a:pt x="724246" y="117456"/>
                </a:lnTo>
                <a:lnTo>
                  <a:pt x="693831" y="148487"/>
                </a:lnTo>
                <a:lnTo>
                  <a:pt x="659297" y="180608"/>
                </a:lnTo>
                <a:lnTo>
                  <a:pt x="601013" y="220245"/>
                </a:lnTo>
                <a:lnTo>
                  <a:pt x="551818" y="245700"/>
                </a:lnTo>
                <a:lnTo>
                  <a:pt x="480811" y="267640"/>
                </a:lnTo>
                <a:lnTo>
                  <a:pt x="445550" y="272488"/>
                </a:lnTo>
                <a:lnTo>
                  <a:pt x="415257" y="276731"/>
                </a:lnTo>
                <a:lnTo>
                  <a:pt x="384842" y="278549"/>
                </a:lnTo>
                <a:lnTo>
                  <a:pt x="369696" y="277943"/>
                </a:lnTo>
                <a:lnTo>
                  <a:pt x="357579" y="277337"/>
                </a:lnTo>
                <a:lnTo>
                  <a:pt x="290207" y="269458"/>
                </a:lnTo>
                <a:lnTo>
                  <a:pt x="220896" y="247518"/>
                </a:lnTo>
                <a:lnTo>
                  <a:pt x="153525" y="212851"/>
                </a:lnTo>
                <a:lnTo>
                  <a:pt x="97664" y="170911"/>
                </a:lnTo>
                <a:lnTo>
                  <a:pt x="83124" y="160608"/>
                </a:lnTo>
                <a:lnTo>
                  <a:pt x="71006" y="146062"/>
                </a:lnTo>
                <a:lnTo>
                  <a:pt x="57072" y="131395"/>
                </a:lnTo>
                <a:lnTo>
                  <a:pt x="43137" y="116244"/>
                </a:lnTo>
                <a:lnTo>
                  <a:pt x="30898" y="101577"/>
                </a:lnTo>
                <a:lnTo>
                  <a:pt x="19387" y="84607"/>
                </a:lnTo>
                <a:lnTo>
                  <a:pt x="10905" y="71758"/>
                </a:lnTo>
                <a:lnTo>
                  <a:pt x="0" y="511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81348" y="4358382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60">
                <a:moveTo>
                  <a:pt x="0" y="0"/>
                </a:moveTo>
                <a:lnTo>
                  <a:pt x="1876569" y="0"/>
                </a:lnTo>
              </a:path>
            </a:pathLst>
          </a:custGeom>
          <a:ln w="6618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81348" y="4325291"/>
            <a:ext cx="1877060" cy="66675"/>
          </a:xfrm>
          <a:custGeom>
            <a:avLst/>
            <a:gdLst/>
            <a:ahLst/>
            <a:cxnLst/>
            <a:rect l="l" t="t" r="r" b="b"/>
            <a:pathLst>
              <a:path w="1877060" h="66675">
                <a:moveTo>
                  <a:pt x="249517" y="0"/>
                </a:moveTo>
                <a:lnTo>
                  <a:pt x="0" y="0"/>
                </a:lnTo>
                <a:lnTo>
                  <a:pt x="0" y="66182"/>
                </a:lnTo>
                <a:lnTo>
                  <a:pt x="571302" y="66182"/>
                </a:lnTo>
                <a:lnTo>
                  <a:pt x="1339897" y="66182"/>
                </a:lnTo>
                <a:lnTo>
                  <a:pt x="1876569" y="66182"/>
                </a:lnTo>
                <a:lnTo>
                  <a:pt x="1876569" y="0"/>
                </a:lnTo>
                <a:lnTo>
                  <a:pt x="1625136" y="0"/>
                </a:lnTo>
                <a:lnTo>
                  <a:pt x="249517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22463" y="4475233"/>
            <a:ext cx="351932" cy="413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48707" y="4651235"/>
            <a:ext cx="59055" cy="254635"/>
          </a:xfrm>
          <a:custGeom>
            <a:avLst/>
            <a:gdLst/>
            <a:ahLst/>
            <a:cxnLst/>
            <a:rect l="l" t="t" r="r" b="b"/>
            <a:pathLst>
              <a:path w="59055" h="254635">
                <a:moveTo>
                  <a:pt x="0" y="254149"/>
                </a:moveTo>
                <a:lnTo>
                  <a:pt x="58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97903" y="4660932"/>
            <a:ext cx="45085" cy="257175"/>
          </a:xfrm>
          <a:custGeom>
            <a:avLst/>
            <a:gdLst/>
            <a:ahLst/>
            <a:cxnLst/>
            <a:rect l="l" t="t" r="r" b="b"/>
            <a:pathLst>
              <a:path w="45085" h="257175">
                <a:moveTo>
                  <a:pt x="0" y="256621"/>
                </a:moveTo>
                <a:lnTo>
                  <a:pt x="449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50128" y="4665174"/>
            <a:ext cx="26034" cy="261620"/>
          </a:xfrm>
          <a:custGeom>
            <a:avLst/>
            <a:gdLst/>
            <a:ahLst/>
            <a:cxnLst/>
            <a:rect l="l" t="t" r="r" b="b"/>
            <a:pathLst>
              <a:path w="26035" h="261620">
                <a:moveTo>
                  <a:pt x="0" y="261494"/>
                </a:moveTo>
                <a:lnTo>
                  <a:pt x="254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93871" y="4668811"/>
            <a:ext cx="16510" cy="262255"/>
          </a:xfrm>
          <a:custGeom>
            <a:avLst/>
            <a:gdLst/>
            <a:ahLst/>
            <a:cxnLst/>
            <a:rect l="l" t="t" r="r" b="b"/>
            <a:pathLst>
              <a:path w="16510" h="262254">
                <a:moveTo>
                  <a:pt x="0" y="262112"/>
                </a:moveTo>
                <a:lnTo>
                  <a:pt x="163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37493" y="4670023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67907" y="4668205"/>
            <a:ext cx="10795" cy="265430"/>
          </a:xfrm>
          <a:custGeom>
            <a:avLst/>
            <a:gdLst/>
            <a:ahLst/>
            <a:cxnLst/>
            <a:rect l="l" t="t" r="r" b="b"/>
            <a:pathLst>
              <a:path w="10794" h="265429">
                <a:moveTo>
                  <a:pt x="10299" y="2651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98200" y="4663962"/>
            <a:ext cx="24130" cy="265430"/>
          </a:xfrm>
          <a:custGeom>
            <a:avLst/>
            <a:gdLst/>
            <a:ahLst/>
            <a:cxnLst/>
            <a:rect l="l" t="t" r="r" b="b"/>
            <a:pathLst>
              <a:path w="24130" h="265429">
                <a:moveTo>
                  <a:pt x="23749" y="26514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33462" y="4659114"/>
            <a:ext cx="40005" cy="260985"/>
          </a:xfrm>
          <a:custGeom>
            <a:avLst/>
            <a:gdLst/>
            <a:ahLst/>
            <a:cxnLst/>
            <a:rect l="l" t="t" r="r" b="b"/>
            <a:pathLst>
              <a:path w="40005" h="260985">
                <a:moveTo>
                  <a:pt x="39502" y="2608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69207" y="4649416"/>
            <a:ext cx="55880" cy="255270"/>
          </a:xfrm>
          <a:custGeom>
            <a:avLst/>
            <a:gdLst/>
            <a:ahLst/>
            <a:cxnLst/>
            <a:rect l="l" t="t" r="r" b="b"/>
            <a:pathLst>
              <a:path w="55880" h="255270">
                <a:moveTo>
                  <a:pt x="55860" y="2547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03620" y="4473414"/>
            <a:ext cx="349581" cy="413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31471" y="3770010"/>
            <a:ext cx="1376680" cy="555625"/>
          </a:xfrm>
          <a:custGeom>
            <a:avLst/>
            <a:gdLst/>
            <a:ahLst/>
            <a:cxnLst/>
            <a:rect l="l" t="t" r="r" b="b"/>
            <a:pathLst>
              <a:path w="1376680" h="555625">
                <a:moveTo>
                  <a:pt x="1376225" y="0"/>
                </a:moveTo>
                <a:lnTo>
                  <a:pt x="0" y="0"/>
                </a:lnTo>
                <a:lnTo>
                  <a:pt x="0" y="555280"/>
                </a:lnTo>
                <a:lnTo>
                  <a:pt x="1376225" y="555280"/>
                </a:lnTo>
                <a:lnTo>
                  <a:pt x="137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31471" y="3770010"/>
            <a:ext cx="1376680" cy="555625"/>
          </a:xfrm>
          <a:custGeom>
            <a:avLst/>
            <a:gdLst/>
            <a:ahLst/>
            <a:cxnLst/>
            <a:rect l="l" t="t" r="r" b="b"/>
            <a:pathLst>
              <a:path w="1376680" h="555625">
                <a:moveTo>
                  <a:pt x="1376225" y="218306"/>
                </a:moveTo>
                <a:lnTo>
                  <a:pt x="1376225" y="555280"/>
                </a:lnTo>
                <a:lnTo>
                  <a:pt x="0" y="555280"/>
                </a:lnTo>
                <a:lnTo>
                  <a:pt x="0" y="386793"/>
                </a:lnTo>
                <a:lnTo>
                  <a:pt x="0" y="214669"/>
                </a:lnTo>
                <a:lnTo>
                  <a:pt x="0" y="0"/>
                </a:lnTo>
                <a:lnTo>
                  <a:pt x="57677" y="0"/>
                </a:lnTo>
                <a:lnTo>
                  <a:pt x="1318668" y="0"/>
                </a:lnTo>
                <a:lnTo>
                  <a:pt x="1376225" y="0"/>
                </a:lnTo>
                <a:lnTo>
                  <a:pt x="1376225" y="2183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00755" y="428199"/>
            <a:ext cx="2867340" cy="314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08948" y="3533988"/>
            <a:ext cx="2465806" cy="2117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75997" y="1879396"/>
            <a:ext cx="2432685" cy="1424305"/>
          </a:xfrm>
          <a:custGeom>
            <a:avLst/>
            <a:gdLst/>
            <a:ahLst/>
            <a:cxnLst/>
            <a:rect l="l" t="t" r="r" b="b"/>
            <a:pathLst>
              <a:path w="2432684" h="1424304">
                <a:moveTo>
                  <a:pt x="29965" y="1207112"/>
                </a:moveTo>
                <a:lnTo>
                  <a:pt x="0" y="1229555"/>
                </a:lnTo>
                <a:lnTo>
                  <a:pt x="14984" y="1354263"/>
                </a:lnTo>
                <a:lnTo>
                  <a:pt x="22475" y="1371722"/>
                </a:lnTo>
                <a:lnTo>
                  <a:pt x="57437" y="1404145"/>
                </a:lnTo>
                <a:lnTo>
                  <a:pt x="119876" y="1424098"/>
                </a:lnTo>
                <a:lnTo>
                  <a:pt x="2212666" y="1424098"/>
                </a:lnTo>
                <a:lnTo>
                  <a:pt x="2245103" y="1416617"/>
                </a:lnTo>
                <a:lnTo>
                  <a:pt x="2265104" y="1404145"/>
                </a:lnTo>
                <a:lnTo>
                  <a:pt x="2280027" y="1391674"/>
                </a:lnTo>
                <a:lnTo>
                  <a:pt x="149835" y="1391674"/>
                </a:lnTo>
                <a:lnTo>
                  <a:pt x="114881" y="1389180"/>
                </a:lnTo>
                <a:lnTo>
                  <a:pt x="92403" y="1381698"/>
                </a:lnTo>
                <a:lnTo>
                  <a:pt x="74920" y="1374216"/>
                </a:lnTo>
                <a:lnTo>
                  <a:pt x="57437" y="1354263"/>
                </a:lnTo>
                <a:lnTo>
                  <a:pt x="47447" y="1339298"/>
                </a:lnTo>
                <a:lnTo>
                  <a:pt x="29965" y="1207112"/>
                </a:lnTo>
                <a:close/>
              </a:path>
              <a:path w="2432684" h="1424304">
                <a:moveTo>
                  <a:pt x="1645697" y="0"/>
                </a:moveTo>
                <a:lnTo>
                  <a:pt x="1625799" y="0"/>
                </a:lnTo>
                <a:lnTo>
                  <a:pt x="1605798" y="29868"/>
                </a:lnTo>
                <a:lnTo>
                  <a:pt x="1613260" y="32357"/>
                </a:lnTo>
                <a:lnTo>
                  <a:pt x="1620721" y="94686"/>
                </a:lnTo>
                <a:lnTo>
                  <a:pt x="1678237" y="94686"/>
                </a:lnTo>
                <a:lnTo>
                  <a:pt x="1680724" y="117191"/>
                </a:lnTo>
                <a:lnTo>
                  <a:pt x="1688186" y="169564"/>
                </a:lnTo>
                <a:lnTo>
                  <a:pt x="1698134" y="264354"/>
                </a:lnTo>
                <a:lnTo>
                  <a:pt x="2122713" y="264354"/>
                </a:lnTo>
                <a:lnTo>
                  <a:pt x="2127688" y="281777"/>
                </a:lnTo>
                <a:lnTo>
                  <a:pt x="2187691" y="461371"/>
                </a:lnTo>
                <a:lnTo>
                  <a:pt x="2215153" y="538686"/>
                </a:lnTo>
                <a:lnTo>
                  <a:pt x="2237641" y="538686"/>
                </a:lnTo>
                <a:lnTo>
                  <a:pt x="2260026" y="633466"/>
                </a:lnTo>
                <a:lnTo>
                  <a:pt x="2352465" y="633466"/>
                </a:lnTo>
                <a:lnTo>
                  <a:pt x="2382415" y="680851"/>
                </a:lnTo>
                <a:lnTo>
                  <a:pt x="2392467" y="725746"/>
                </a:lnTo>
                <a:lnTo>
                  <a:pt x="2399928" y="775630"/>
                </a:lnTo>
                <a:lnTo>
                  <a:pt x="2399929" y="870400"/>
                </a:lnTo>
                <a:lnTo>
                  <a:pt x="2394954" y="892853"/>
                </a:lnTo>
                <a:lnTo>
                  <a:pt x="2389980" y="905319"/>
                </a:lnTo>
                <a:lnTo>
                  <a:pt x="2387389" y="912807"/>
                </a:lnTo>
                <a:lnTo>
                  <a:pt x="2322516" y="912807"/>
                </a:lnTo>
                <a:lnTo>
                  <a:pt x="2315054" y="1044994"/>
                </a:lnTo>
                <a:lnTo>
                  <a:pt x="2315054" y="1059960"/>
                </a:lnTo>
                <a:lnTo>
                  <a:pt x="2312463" y="1059960"/>
                </a:lnTo>
                <a:lnTo>
                  <a:pt x="2309976" y="1159717"/>
                </a:lnTo>
                <a:lnTo>
                  <a:pt x="2277540" y="1197136"/>
                </a:lnTo>
                <a:lnTo>
                  <a:pt x="2257539" y="1207113"/>
                </a:lnTo>
                <a:lnTo>
                  <a:pt x="2257539" y="1356758"/>
                </a:lnTo>
                <a:lnTo>
                  <a:pt x="2247590" y="1371722"/>
                </a:lnTo>
                <a:lnTo>
                  <a:pt x="2232563" y="1384193"/>
                </a:lnTo>
                <a:lnTo>
                  <a:pt x="2207588" y="1391674"/>
                </a:lnTo>
                <a:lnTo>
                  <a:pt x="2280027" y="1391674"/>
                </a:lnTo>
                <a:lnTo>
                  <a:pt x="2285001" y="1376710"/>
                </a:lnTo>
                <a:lnTo>
                  <a:pt x="2290079" y="1359252"/>
                </a:lnTo>
                <a:lnTo>
                  <a:pt x="2290079" y="1224567"/>
                </a:lnTo>
                <a:lnTo>
                  <a:pt x="2307489" y="1217089"/>
                </a:lnTo>
                <a:lnTo>
                  <a:pt x="2342517" y="1179671"/>
                </a:lnTo>
                <a:lnTo>
                  <a:pt x="2352465" y="1032518"/>
                </a:lnTo>
                <a:lnTo>
                  <a:pt x="2354952" y="940238"/>
                </a:lnTo>
                <a:lnTo>
                  <a:pt x="2394954" y="940238"/>
                </a:lnTo>
                <a:lnTo>
                  <a:pt x="2407390" y="932760"/>
                </a:lnTo>
                <a:lnTo>
                  <a:pt x="2417442" y="917795"/>
                </a:lnTo>
                <a:lnTo>
                  <a:pt x="2424904" y="895342"/>
                </a:lnTo>
                <a:lnTo>
                  <a:pt x="2432365" y="850446"/>
                </a:lnTo>
                <a:lnTo>
                  <a:pt x="2432365" y="795584"/>
                </a:lnTo>
                <a:lnTo>
                  <a:pt x="2427391" y="745700"/>
                </a:lnTo>
                <a:lnTo>
                  <a:pt x="2417442" y="695816"/>
                </a:lnTo>
                <a:lnTo>
                  <a:pt x="2394954" y="635955"/>
                </a:lnTo>
                <a:lnTo>
                  <a:pt x="2365005" y="603535"/>
                </a:lnTo>
                <a:lnTo>
                  <a:pt x="2357439" y="603535"/>
                </a:lnTo>
                <a:lnTo>
                  <a:pt x="2302515" y="601036"/>
                </a:lnTo>
                <a:lnTo>
                  <a:pt x="2292566" y="598547"/>
                </a:lnTo>
                <a:lnTo>
                  <a:pt x="2267591" y="508755"/>
                </a:lnTo>
                <a:lnTo>
                  <a:pt x="2252564" y="506266"/>
                </a:lnTo>
                <a:lnTo>
                  <a:pt x="2240128" y="503767"/>
                </a:lnTo>
                <a:lnTo>
                  <a:pt x="2167690" y="286756"/>
                </a:lnTo>
                <a:lnTo>
                  <a:pt x="2147689" y="231893"/>
                </a:lnTo>
                <a:lnTo>
                  <a:pt x="1725597" y="229404"/>
                </a:lnTo>
                <a:lnTo>
                  <a:pt x="1705699" y="67307"/>
                </a:lnTo>
                <a:lnTo>
                  <a:pt x="1650775" y="64818"/>
                </a:lnTo>
                <a:lnTo>
                  <a:pt x="1645697" y="0"/>
                </a:lnTo>
                <a:close/>
              </a:path>
              <a:path w="2432684" h="1424304">
                <a:moveTo>
                  <a:pt x="2394954" y="940238"/>
                </a:moveTo>
                <a:lnTo>
                  <a:pt x="2354952" y="940238"/>
                </a:lnTo>
                <a:lnTo>
                  <a:pt x="2384902" y="942737"/>
                </a:lnTo>
                <a:lnTo>
                  <a:pt x="2394954" y="940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75997" y="1879396"/>
            <a:ext cx="2432685" cy="1424305"/>
          </a:xfrm>
          <a:custGeom>
            <a:avLst/>
            <a:gdLst/>
            <a:ahLst/>
            <a:cxnLst/>
            <a:rect l="l" t="t" r="r" b="b"/>
            <a:pathLst>
              <a:path w="2432684" h="1424304">
                <a:moveTo>
                  <a:pt x="0" y="1229555"/>
                </a:moveTo>
                <a:lnTo>
                  <a:pt x="14984" y="1354263"/>
                </a:lnTo>
                <a:lnTo>
                  <a:pt x="57437" y="1404145"/>
                </a:lnTo>
                <a:lnTo>
                  <a:pt x="119876" y="1424098"/>
                </a:lnTo>
                <a:lnTo>
                  <a:pt x="2212666" y="1424098"/>
                </a:lnTo>
                <a:lnTo>
                  <a:pt x="2245103" y="1416617"/>
                </a:lnTo>
                <a:lnTo>
                  <a:pt x="2265104" y="1404146"/>
                </a:lnTo>
                <a:lnTo>
                  <a:pt x="2280027" y="1391675"/>
                </a:lnTo>
                <a:lnTo>
                  <a:pt x="2285001" y="1376710"/>
                </a:lnTo>
                <a:lnTo>
                  <a:pt x="2290079" y="1359252"/>
                </a:lnTo>
                <a:lnTo>
                  <a:pt x="2290079" y="1224567"/>
                </a:lnTo>
                <a:lnTo>
                  <a:pt x="2307489" y="1217089"/>
                </a:lnTo>
                <a:lnTo>
                  <a:pt x="2342517" y="1179671"/>
                </a:lnTo>
                <a:lnTo>
                  <a:pt x="2352465" y="1032518"/>
                </a:lnTo>
                <a:lnTo>
                  <a:pt x="2354952" y="940238"/>
                </a:lnTo>
                <a:lnTo>
                  <a:pt x="2384902" y="942737"/>
                </a:lnTo>
                <a:lnTo>
                  <a:pt x="2417442" y="917795"/>
                </a:lnTo>
                <a:lnTo>
                  <a:pt x="2432365" y="850446"/>
                </a:lnTo>
                <a:lnTo>
                  <a:pt x="2432365" y="795584"/>
                </a:lnTo>
                <a:lnTo>
                  <a:pt x="2427391" y="745700"/>
                </a:lnTo>
                <a:lnTo>
                  <a:pt x="2417442" y="695816"/>
                </a:lnTo>
                <a:lnTo>
                  <a:pt x="2394954" y="635955"/>
                </a:lnTo>
                <a:lnTo>
                  <a:pt x="2365004" y="603535"/>
                </a:lnTo>
                <a:lnTo>
                  <a:pt x="2357439" y="603535"/>
                </a:lnTo>
                <a:lnTo>
                  <a:pt x="2302514" y="601036"/>
                </a:lnTo>
                <a:lnTo>
                  <a:pt x="2292566" y="598547"/>
                </a:lnTo>
                <a:lnTo>
                  <a:pt x="2267591" y="508755"/>
                </a:lnTo>
                <a:lnTo>
                  <a:pt x="2252564" y="506266"/>
                </a:lnTo>
                <a:lnTo>
                  <a:pt x="2240128" y="503767"/>
                </a:lnTo>
                <a:lnTo>
                  <a:pt x="2167690" y="286756"/>
                </a:lnTo>
                <a:lnTo>
                  <a:pt x="2147689" y="231893"/>
                </a:lnTo>
                <a:lnTo>
                  <a:pt x="1725597" y="229404"/>
                </a:lnTo>
                <a:lnTo>
                  <a:pt x="1705699" y="67307"/>
                </a:lnTo>
                <a:lnTo>
                  <a:pt x="1650774" y="64818"/>
                </a:lnTo>
                <a:lnTo>
                  <a:pt x="1645696" y="0"/>
                </a:lnTo>
                <a:lnTo>
                  <a:pt x="1625799" y="0"/>
                </a:lnTo>
                <a:lnTo>
                  <a:pt x="1605798" y="29868"/>
                </a:lnTo>
                <a:lnTo>
                  <a:pt x="1595746" y="29868"/>
                </a:lnTo>
                <a:lnTo>
                  <a:pt x="1605798" y="29868"/>
                </a:lnTo>
                <a:lnTo>
                  <a:pt x="1613260" y="32357"/>
                </a:lnTo>
                <a:lnTo>
                  <a:pt x="1620721" y="94686"/>
                </a:lnTo>
                <a:lnTo>
                  <a:pt x="1678237" y="94686"/>
                </a:lnTo>
                <a:lnTo>
                  <a:pt x="1680724" y="117191"/>
                </a:lnTo>
                <a:lnTo>
                  <a:pt x="1688186" y="169564"/>
                </a:lnTo>
                <a:lnTo>
                  <a:pt x="1698134" y="264354"/>
                </a:lnTo>
                <a:lnTo>
                  <a:pt x="2122713" y="264354"/>
                </a:lnTo>
                <a:lnTo>
                  <a:pt x="2127688" y="281777"/>
                </a:lnTo>
                <a:lnTo>
                  <a:pt x="2187690" y="461371"/>
                </a:lnTo>
                <a:lnTo>
                  <a:pt x="2215153" y="538686"/>
                </a:lnTo>
                <a:lnTo>
                  <a:pt x="2212666" y="538686"/>
                </a:lnTo>
                <a:lnTo>
                  <a:pt x="2237641" y="538686"/>
                </a:lnTo>
                <a:lnTo>
                  <a:pt x="2260026" y="633466"/>
                </a:lnTo>
                <a:lnTo>
                  <a:pt x="2352465" y="633466"/>
                </a:lnTo>
                <a:lnTo>
                  <a:pt x="2362414" y="638454"/>
                </a:lnTo>
                <a:lnTo>
                  <a:pt x="2382415" y="680851"/>
                </a:lnTo>
                <a:lnTo>
                  <a:pt x="2392467" y="725746"/>
                </a:lnTo>
                <a:lnTo>
                  <a:pt x="2399928" y="775630"/>
                </a:lnTo>
                <a:lnTo>
                  <a:pt x="2399928" y="870400"/>
                </a:lnTo>
                <a:lnTo>
                  <a:pt x="2394954" y="892853"/>
                </a:lnTo>
                <a:lnTo>
                  <a:pt x="2389980" y="905319"/>
                </a:lnTo>
                <a:lnTo>
                  <a:pt x="2387389" y="912807"/>
                </a:lnTo>
                <a:lnTo>
                  <a:pt x="2320028" y="912807"/>
                </a:lnTo>
                <a:lnTo>
                  <a:pt x="2322516" y="912807"/>
                </a:lnTo>
                <a:lnTo>
                  <a:pt x="2315054" y="1044994"/>
                </a:lnTo>
                <a:lnTo>
                  <a:pt x="2315054" y="1059960"/>
                </a:lnTo>
                <a:lnTo>
                  <a:pt x="2312463" y="1059960"/>
                </a:lnTo>
                <a:lnTo>
                  <a:pt x="2309976" y="1159717"/>
                </a:lnTo>
                <a:lnTo>
                  <a:pt x="2307489" y="1172194"/>
                </a:lnTo>
                <a:lnTo>
                  <a:pt x="2297540" y="1182171"/>
                </a:lnTo>
                <a:lnTo>
                  <a:pt x="2277539" y="1197136"/>
                </a:lnTo>
                <a:lnTo>
                  <a:pt x="2257539" y="1207113"/>
                </a:lnTo>
                <a:lnTo>
                  <a:pt x="2257539" y="1356758"/>
                </a:lnTo>
                <a:lnTo>
                  <a:pt x="2247590" y="1371722"/>
                </a:lnTo>
                <a:lnTo>
                  <a:pt x="2232563" y="1384193"/>
                </a:lnTo>
                <a:lnTo>
                  <a:pt x="2207588" y="1391675"/>
                </a:lnTo>
                <a:lnTo>
                  <a:pt x="149835" y="1391674"/>
                </a:lnTo>
                <a:lnTo>
                  <a:pt x="92403" y="1381698"/>
                </a:lnTo>
                <a:lnTo>
                  <a:pt x="57437" y="1354263"/>
                </a:lnTo>
                <a:lnTo>
                  <a:pt x="29965" y="1207112"/>
                </a:lnTo>
                <a:lnTo>
                  <a:pt x="0" y="1229555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06072" y="1647398"/>
            <a:ext cx="1696085" cy="1464310"/>
          </a:xfrm>
          <a:custGeom>
            <a:avLst/>
            <a:gdLst/>
            <a:ahLst/>
            <a:cxnLst/>
            <a:rect l="l" t="t" r="r" b="b"/>
            <a:pathLst>
              <a:path w="1696084" h="1464310">
                <a:moveTo>
                  <a:pt x="634317" y="0"/>
                </a:moveTo>
                <a:lnTo>
                  <a:pt x="521939" y="0"/>
                </a:lnTo>
                <a:lnTo>
                  <a:pt x="519442" y="7467"/>
                </a:lnTo>
                <a:lnTo>
                  <a:pt x="471989" y="226915"/>
                </a:lnTo>
                <a:lnTo>
                  <a:pt x="449511" y="226915"/>
                </a:lnTo>
                <a:lnTo>
                  <a:pt x="439531" y="299304"/>
                </a:lnTo>
                <a:lnTo>
                  <a:pt x="379591" y="299304"/>
                </a:lnTo>
                <a:lnTo>
                  <a:pt x="349621" y="456424"/>
                </a:lnTo>
                <a:lnTo>
                  <a:pt x="252228" y="456424"/>
                </a:lnTo>
                <a:lnTo>
                  <a:pt x="197282" y="571126"/>
                </a:lnTo>
                <a:lnTo>
                  <a:pt x="129859" y="720799"/>
                </a:lnTo>
                <a:lnTo>
                  <a:pt x="114874" y="723299"/>
                </a:lnTo>
                <a:lnTo>
                  <a:pt x="92400" y="788138"/>
                </a:lnTo>
                <a:lnTo>
                  <a:pt x="47448" y="930302"/>
                </a:lnTo>
                <a:lnTo>
                  <a:pt x="12486" y="1030070"/>
                </a:lnTo>
                <a:lnTo>
                  <a:pt x="2497" y="1064989"/>
                </a:lnTo>
                <a:lnTo>
                  <a:pt x="0" y="1114873"/>
                </a:lnTo>
                <a:lnTo>
                  <a:pt x="4994" y="1127339"/>
                </a:lnTo>
                <a:lnTo>
                  <a:pt x="4994" y="1386726"/>
                </a:lnTo>
                <a:lnTo>
                  <a:pt x="9989" y="1411668"/>
                </a:lnTo>
                <a:lnTo>
                  <a:pt x="19978" y="1431622"/>
                </a:lnTo>
                <a:lnTo>
                  <a:pt x="39957" y="1449087"/>
                </a:lnTo>
                <a:lnTo>
                  <a:pt x="69924" y="1464052"/>
                </a:lnTo>
                <a:lnTo>
                  <a:pt x="99889" y="1436610"/>
                </a:lnTo>
                <a:lnTo>
                  <a:pt x="72422" y="1426634"/>
                </a:lnTo>
                <a:lnTo>
                  <a:pt x="52444" y="1411668"/>
                </a:lnTo>
                <a:lnTo>
                  <a:pt x="37459" y="1389226"/>
                </a:lnTo>
                <a:lnTo>
                  <a:pt x="37459" y="1069978"/>
                </a:lnTo>
                <a:lnTo>
                  <a:pt x="139849" y="753229"/>
                </a:lnTo>
                <a:lnTo>
                  <a:pt x="152337" y="753229"/>
                </a:lnTo>
                <a:lnTo>
                  <a:pt x="207272" y="625988"/>
                </a:lnTo>
                <a:lnTo>
                  <a:pt x="269710" y="486396"/>
                </a:lnTo>
                <a:lnTo>
                  <a:pt x="370099" y="486396"/>
                </a:lnTo>
                <a:lnTo>
                  <a:pt x="402069" y="326683"/>
                </a:lnTo>
                <a:lnTo>
                  <a:pt x="464496" y="326683"/>
                </a:lnTo>
                <a:lnTo>
                  <a:pt x="471989" y="254398"/>
                </a:lnTo>
                <a:lnTo>
                  <a:pt x="496964" y="254398"/>
                </a:lnTo>
                <a:lnTo>
                  <a:pt x="544417" y="32460"/>
                </a:lnTo>
                <a:lnTo>
                  <a:pt x="1684702" y="32461"/>
                </a:lnTo>
                <a:lnTo>
                  <a:pt x="1683184" y="4978"/>
                </a:lnTo>
                <a:lnTo>
                  <a:pt x="1438406" y="4978"/>
                </a:lnTo>
                <a:lnTo>
                  <a:pt x="634317" y="0"/>
                </a:lnTo>
                <a:close/>
              </a:path>
              <a:path w="1696084" h="1464310">
                <a:moveTo>
                  <a:pt x="370099" y="486396"/>
                </a:moveTo>
                <a:lnTo>
                  <a:pt x="269710" y="486396"/>
                </a:lnTo>
                <a:lnTo>
                  <a:pt x="369601" y="488885"/>
                </a:lnTo>
                <a:lnTo>
                  <a:pt x="370099" y="486396"/>
                </a:lnTo>
                <a:close/>
              </a:path>
              <a:path w="1696084" h="1464310">
                <a:moveTo>
                  <a:pt x="1684702" y="32461"/>
                </a:moveTo>
                <a:lnTo>
                  <a:pt x="1650748" y="32461"/>
                </a:lnTo>
                <a:lnTo>
                  <a:pt x="1665671" y="264354"/>
                </a:lnTo>
                <a:lnTo>
                  <a:pt x="1695724" y="231997"/>
                </a:lnTo>
                <a:lnTo>
                  <a:pt x="1684702" y="32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06072" y="1647398"/>
            <a:ext cx="1696085" cy="1464310"/>
          </a:xfrm>
          <a:custGeom>
            <a:avLst/>
            <a:gdLst/>
            <a:ahLst/>
            <a:cxnLst/>
            <a:rect l="l" t="t" r="r" b="b"/>
            <a:pathLst>
              <a:path w="1696084" h="1464310">
                <a:moveTo>
                  <a:pt x="1665671" y="264354"/>
                </a:moveTo>
                <a:lnTo>
                  <a:pt x="1650748" y="32461"/>
                </a:lnTo>
                <a:lnTo>
                  <a:pt x="544417" y="32460"/>
                </a:lnTo>
                <a:lnTo>
                  <a:pt x="496964" y="254398"/>
                </a:lnTo>
                <a:lnTo>
                  <a:pt x="471989" y="254398"/>
                </a:lnTo>
                <a:lnTo>
                  <a:pt x="464496" y="326684"/>
                </a:lnTo>
                <a:lnTo>
                  <a:pt x="402069" y="326683"/>
                </a:lnTo>
                <a:lnTo>
                  <a:pt x="369601" y="488885"/>
                </a:lnTo>
                <a:lnTo>
                  <a:pt x="269710" y="486396"/>
                </a:lnTo>
                <a:lnTo>
                  <a:pt x="207272" y="625988"/>
                </a:lnTo>
                <a:lnTo>
                  <a:pt x="152337" y="753229"/>
                </a:lnTo>
                <a:lnTo>
                  <a:pt x="139849" y="753229"/>
                </a:lnTo>
                <a:lnTo>
                  <a:pt x="37459" y="1069978"/>
                </a:lnTo>
                <a:lnTo>
                  <a:pt x="37459" y="1389226"/>
                </a:lnTo>
                <a:lnTo>
                  <a:pt x="52444" y="1411668"/>
                </a:lnTo>
                <a:lnTo>
                  <a:pt x="72422" y="1426634"/>
                </a:lnTo>
                <a:lnTo>
                  <a:pt x="99889" y="1436611"/>
                </a:lnTo>
                <a:lnTo>
                  <a:pt x="69924" y="1464052"/>
                </a:lnTo>
                <a:lnTo>
                  <a:pt x="19978" y="1431622"/>
                </a:lnTo>
                <a:lnTo>
                  <a:pt x="4994" y="1386726"/>
                </a:lnTo>
                <a:lnTo>
                  <a:pt x="4994" y="1127339"/>
                </a:lnTo>
                <a:lnTo>
                  <a:pt x="0" y="1114873"/>
                </a:lnTo>
                <a:lnTo>
                  <a:pt x="2497" y="1064989"/>
                </a:lnTo>
                <a:lnTo>
                  <a:pt x="12486" y="1030070"/>
                </a:lnTo>
                <a:lnTo>
                  <a:pt x="47448" y="930302"/>
                </a:lnTo>
                <a:lnTo>
                  <a:pt x="92400" y="788138"/>
                </a:lnTo>
                <a:lnTo>
                  <a:pt x="114874" y="723299"/>
                </a:lnTo>
                <a:lnTo>
                  <a:pt x="129859" y="720799"/>
                </a:lnTo>
                <a:lnTo>
                  <a:pt x="197282" y="571126"/>
                </a:lnTo>
                <a:lnTo>
                  <a:pt x="252228" y="456424"/>
                </a:lnTo>
                <a:lnTo>
                  <a:pt x="349621" y="456424"/>
                </a:lnTo>
                <a:lnTo>
                  <a:pt x="379591" y="299304"/>
                </a:lnTo>
                <a:lnTo>
                  <a:pt x="439531" y="299304"/>
                </a:lnTo>
                <a:lnTo>
                  <a:pt x="449511" y="226915"/>
                </a:lnTo>
                <a:lnTo>
                  <a:pt x="471989" y="226915"/>
                </a:lnTo>
                <a:lnTo>
                  <a:pt x="519442" y="7467"/>
                </a:lnTo>
                <a:lnTo>
                  <a:pt x="521939" y="0"/>
                </a:lnTo>
                <a:lnTo>
                  <a:pt x="634317" y="0"/>
                </a:lnTo>
                <a:lnTo>
                  <a:pt x="1438406" y="4978"/>
                </a:lnTo>
                <a:lnTo>
                  <a:pt x="1683184" y="4978"/>
                </a:lnTo>
                <a:lnTo>
                  <a:pt x="1695724" y="231997"/>
                </a:lnTo>
                <a:lnTo>
                  <a:pt x="1665671" y="264354"/>
                </a:lnTo>
                <a:close/>
              </a:path>
            </a:pathLst>
          </a:custGeom>
          <a:ln w="9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88052" y="1679859"/>
            <a:ext cx="112395" cy="327025"/>
          </a:xfrm>
          <a:custGeom>
            <a:avLst/>
            <a:gdLst/>
            <a:ahLst/>
            <a:cxnLst/>
            <a:rect l="l" t="t" r="r" b="b"/>
            <a:pathLst>
              <a:path w="112395" h="327025">
                <a:moveTo>
                  <a:pt x="112378" y="0"/>
                </a:moveTo>
                <a:lnTo>
                  <a:pt x="62437" y="0"/>
                </a:lnTo>
                <a:lnTo>
                  <a:pt x="14985" y="221937"/>
                </a:lnTo>
                <a:lnTo>
                  <a:pt x="0" y="311749"/>
                </a:lnTo>
                <a:lnTo>
                  <a:pt x="42457" y="319216"/>
                </a:lnTo>
                <a:lnTo>
                  <a:pt x="62438" y="326683"/>
                </a:lnTo>
                <a:lnTo>
                  <a:pt x="112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88052" y="1679859"/>
            <a:ext cx="112395" cy="327025"/>
          </a:xfrm>
          <a:custGeom>
            <a:avLst/>
            <a:gdLst/>
            <a:ahLst/>
            <a:cxnLst/>
            <a:rect l="l" t="t" r="r" b="b"/>
            <a:pathLst>
              <a:path w="112395" h="327025">
                <a:moveTo>
                  <a:pt x="14985" y="221937"/>
                </a:moveTo>
                <a:lnTo>
                  <a:pt x="62437" y="0"/>
                </a:lnTo>
                <a:lnTo>
                  <a:pt x="112378" y="0"/>
                </a:lnTo>
                <a:lnTo>
                  <a:pt x="62438" y="326684"/>
                </a:lnTo>
                <a:lnTo>
                  <a:pt x="42457" y="319216"/>
                </a:lnTo>
                <a:lnTo>
                  <a:pt x="0" y="311749"/>
                </a:lnTo>
                <a:lnTo>
                  <a:pt x="14985" y="221937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80559" y="1901797"/>
            <a:ext cx="22860" cy="90170"/>
          </a:xfrm>
          <a:custGeom>
            <a:avLst/>
            <a:gdLst/>
            <a:ahLst/>
            <a:cxnLst/>
            <a:rect l="l" t="t" r="r" b="b"/>
            <a:pathLst>
              <a:path w="22859" h="90169">
                <a:moveTo>
                  <a:pt x="22477" y="0"/>
                </a:moveTo>
                <a:lnTo>
                  <a:pt x="7492" y="0"/>
                </a:lnTo>
                <a:lnTo>
                  <a:pt x="0" y="89812"/>
                </a:lnTo>
                <a:lnTo>
                  <a:pt x="7492" y="89812"/>
                </a:lnTo>
                <a:lnTo>
                  <a:pt x="22477" y="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80559" y="1901797"/>
            <a:ext cx="22860" cy="90170"/>
          </a:xfrm>
          <a:custGeom>
            <a:avLst/>
            <a:gdLst/>
            <a:ahLst/>
            <a:cxnLst/>
            <a:rect l="l" t="t" r="r" b="b"/>
            <a:pathLst>
              <a:path w="22859" h="90169">
                <a:moveTo>
                  <a:pt x="22477" y="0"/>
                </a:moveTo>
                <a:lnTo>
                  <a:pt x="7492" y="0"/>
                </a:lnTo>
                <a:lnTo>
                  <a:pt x="0" y="89812"/>
                </a:lnTo>
                <a:lnTo>
                  <a:pt x="7492" y="89812"/>
                </a:lnTo>
                <a:lnTo>
                  <a:pt x="22477" y="0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5624" y="1901797"/>
            <a:ext cx="147955" cy="372110"/>
          </a:xfrm>
          <a:custGeom>
            <a:avLst/>
            <a:gdLst/>
            <a:ahLst/>
            <a:cxnLst/>
            <a:rect l="l" t="t" r="r" b="b"/>
            <a:pathLst>
              <a:path w="147954" h="372110">
                <a:moveTo>
                  <a:pt x="62427" y="0"/>
                </a:moveTo>
                <a:lnTo>
                  <a:pt x="52437" y="0"/>
                </a:lnTo>
                <a:lnTo>
                  <a:pt x="44944" y="72285"/>
                </a:lnTo>
                <a:lnTo>
                  <a:pt x="0" y="371590"/>
                </a:lnTo>
                <a:lnTo>
                  <a:pt x="114875" y="371590"/>
                </a:lnTo>
                <a:lnTo>
                  <a:pt x="147343" y="149652"/>
                </a:lnTo>
                <a:lnTo>
                  <a:pt x="144845" y="132229"/>
                </a:lnTo>
                <a:lnTo>
                  <a:pt x="104885" y="97279"/>
                </a:lnTo>
                <a:lnTo>
                  <a:pt x="62427" y="89812"/>
                </a:lnTo>
                <a:lnTo>
                  <a:pt x="54935" y="89812"/>
                </a:lnTo>
                <a:lnTo>
                  <a:pt x="62427" y="2489"/>
                </a:lnTo>
                <a:lnTo>
                  <a:pt x="6242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5624" y="1901797"/>
            <a:ext cx="147955" cy="372110"/>
          </a:xfrm>
          <a:custGeom>
            <a:avLst/>
            <a:gdLst/>
            <a:ahLst/>
            <a:cxnLst/>
            <a:rect l="l" t="t" r="r" b="b"/>
            <a:pathLst>
              <a:path w="147954" h="372110">
                <a:moveTo>
                  <a:pt x="44944" y="72285"/>
                </a:moveTo>
                <a:lnTo>
                  <a:pt x="52437" y="0"/>
                </a:lnTo>
                <a:lnTo>
                  <a:pt x="62427" y="0"/>
                </a:lnTo>
                <a:lnTo>
                  <a:pt x="62427" y="2489"/>
                </a:lnTo>
                <a:lnTo>
                  <a:pt x="54935" y="89812"/>
                </a:lnTo>
                <a:lnTo>
                  <a:pt x="62427" y="89812"/>
                </a:lnTo>
                <a:lnTo>
                  <a:pt x="104885" y="97279"/>
                </a:lnTo>
                <a:lnTo>
                  <a:pt x="144845" y="132229"/>
                </a:lnTo>
                <a:lnTo>
                  <a:pt x="147343" y="149652"/>
                </a:lnTo>
                <a:lnTo>
                  <a:pt x="114875" y="371590"/>
                </a:lnTo>
                <a:lnTo>
                  <a:pt x="0" y="371590"/>
                </a:lnTo>
                <a:lnTo>
                  <a:pt x="44944" y="72285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50698" y="1974082"/>
            <a:ext cx="120014" cy="299720"/>
          </a:xfrm>
          <a:custGeom>
            <a:avLst/>
            <a:gdLst/>
            <a:ahLst/>
            <a:cxnLst/>
            <a:rect l="l" t="t" r="r" b="b"/>
            <a:pathLst>
              <a:path w="120014" h="299719">
                <a:moveTo>
                  <a:pt x="119870" y="0"/>
                </a:moveTo>
                <a:lnTo>
                  <a:pt x="57442" y="0"/>
                </a:lnTo>
                <a:lnTo>
                  <a:pt x="47452" y="42417"/>
                </a:lnTo>
                <a:lnTo>
                  <a:pt x="24975" y="159712"/>
                </a:lnTo>
                <a:lnTo>
                  <a:pt x="7492" y="251909"/>
                </a:lnTo>
                <a:lnTo>
                  <a:pt x="0" y="299304"/>
                </a:lnTo>
                <a:lnTo>
                  <a:pt x="74925" y="299304"/>
                </a:lnTo>
                <a:lnTo>
                  <a:pt x="11987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50698" y="1974082"/>
            <a:ext cx="120014" cy="299720"/>
          </a:xfrm>
          <a:custGeom>
            <a:avLst/>
            <a:gdLst/>
            <a:ahLst/>
            <a:cxnLst/>
            <a:rect l="l" t="t" r="r" b="b"/>
            <a:pathLst>
              <a:path w="120014" h="299719">
                <a:moveTo>
                  <a:pt x="74925" y="299304"/>
                </a:moveTo>
                <a:lnTo>
                  <a:pt x="0" y="299304"/>
                </a:lnTo>
                <a:lnTo>
                  <a:pt x="7492" y="251909"/>
                </a:lnTo>
                <a:lnTo>
                  <a:pt x="24975" y="159712"/>
                </a:lnTo>
                <a:lnTo>
                  <a:pt x="47452" y="42417"/>
                </a:lnTo>
                <a:lnTo>
                  <a:pt x="57442" y="0"/>
                </a:lnTo>
                <a:lnTo>
                  <a:pt x="119870" y="0"/>
                </a:lnTo>
                <a:lnTo>
                  <a:pt x="74925" y="29930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08737" y="2129187"/>
            <a:ext cx="171544" cy="14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99409" y="1679859"/>
            <a:ext cx="74930" cy="324485"/>
          </a:xfrm>
          <a:custGeom>
            <a:avLst/>
            <a:gdLst/>
            <a:ahLst/>
            <a:cxnLst/>
            <a:rect l="l" t="t" r="r" b="b"/>
            <a:pathLst>
              <a:path w="74929" h="324485">
                <a:moveTo>
                  <a:pt x="57411" y="0"/>
                </a:moveTo>
                <a:lnTo>
                  <a:pt x="0" y="0"/>
                </a:lnTo>
                <a:lnTo>
                  <a:pt x="12435" y="324194"/>
                </a:lnTo>
                <a:lnTo>
                  <a:pt x="52437" y="311749"/>
                </a:lnTo>
                <a:lnTo>
                  <a:pt x="74822" y="306771"/>
                </a:lnTo>
                <a:lnTo>
                  <a:pt x="72335" y="231893"/>
                </a:lnTo>
                <a:lnTo>
                  <a:pt x="57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99409" y="1679859"/>
            <a:ext cx="74930" cy="324485"/>
          </a:xfrm>
          <a:custGeom>
            <a:avLst/>
            <a:gdLst/>
            <a:ahLst/>
            <a:cxnLst/>
            <a:rect l="l" t="t" r="r" b="b"/>
            <a:pathLst>
              <a:path w="74929" h="324485">
                <a:moveTo>
                  <a:pt x="57411" y="0"/>
                </a:moveTo>
                <a:lnTo>
                  <a:pt x="0" y="0"/>
                </a:lnTo>
                <a:lnTo>
                  <a:pt x="12435" y="324194"/>
                </a:lnTo>
                <a:lnTo>
                  <a:pt x="52437" y="311749"/>
                </a:lnTo>
                <a:lnTo>
                  <a:pt x="74822" y="306771"/>
                </a:lnTo>
                <a:lnTo>
                  <a:pt x="72335" y="231893"/>
                </a:lnTo>
                <a:lnTo>
                  <a:pt x="57411" y="0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71744" y="1909264"/>
            <a:ext cx="10160" cy="77470"/>
          </a:xfrm>
          <a:custGeom>
            <a:avLst/>
            <a:gdLst/>
            <a:ahLst/>
            <a:cxnLst/>
            <a:rect l="l" t="t" r="r" b="b"/>
            <a:pathLst>
              <a:path w="10159" h="77469">
                <a:moveTo>
                  <a:pt x="10052" y="0"/>
                </a:moveTo>
                <a:lnTo>
                  <a:pt x="0" y="0"/>
                </a:lnTo>
                <a:lnTo>
                  <a:pt x="0" y="2489"/>
                </a:lnTo>
                <a:lnTo>
                  <a:pt x="2487" y="77367"/>
                </a:lnTo>
                <a:lnTo>
                  <a:pt x="7565" y="77367"/>
                </a:lnTo>
                <a:lnTo>
                  <a:pt x="100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71743" y="1909264"/>
            <a:ext cx="10160" cy="77470"/>
          </a:xfrm>
          <a:custGeom>
            <a:avLst/>
            <a:gdLst/>
            <a:ahLst/>
            <a:cxnLst/>
            <a:rect l="l" t="t" r="r" b="b"/>
            <a:pathLst>
              <a:path w="10159" h="77469">
                <a:moveTo>
                  <a:pt x="0" y="2489"/>
                </a:moveTo>
                <a:lnTo>
                  <a:pt x="2487" y="77367"/>
                </a:lnTo>
                <a:lnTo>
                  <a:pt x="7565" y="77367"/>
                </a:lnTo>
                <a:lnTo>
                  <a:pt x="10052" y="0"/>
                </a:lnTo>
                <a:lnTo>
                  <a:pt x="0" y="0"/>
                </a:lnTo>
                <a:lnTo>
                  <a:pt x="0" y="2489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84382" y="1909264"/>
            <a:ext cx="130175" cy="367030"/>
          </a:xfrm>
          <a:custGeom>
            <a:avLst/>
            <a:gdLst/>
            <a:ahLst/>
            <a:cxnLst/>
            <a:rect l="l" t="t" r="r" b="b"/>
            <a:pathLst>
              <a:path w="130175" h="367030">
                <a:moveTo>
                  <a:pt x="127363" y="364123"/>
                </a:moveTo>
                <a:lnTo>
                  <a:pt x="104875" y="364123"/>
                </a:lnTo>
                <a:lnTo>
                  <a:pt x="104875" y="366612"/>
                </a:lnTo>
                <a:lnTo>
                  <a:pt x="127363" y="364123"/>
                </a:lnTo>
                <a:close/>
              </a:path>
              <a:path w="130175" h="367030">
                <a:moveTo>
                  <a:pt x="97413" y="0"/>
                </a:moveTo>
                <a:lnTo>
                  <a:pt x="94926" y="77367"/>
                </a:lnTo>
                <a:lnTo>
                  <a:pt x="89848" y="77367"/>
                </a:lnTo>
                <a:lnTo>
                  <a:pt x="67464" y="82345"/>
                </a:lnTo>
                <a:lnTo>
                  <a:pt x="27462" y="94790"/>
                </a:lnTo>
                <a:lnTo>
                  <a:pt x="4974" y="112213"/>
                </a:lnTo>
                <a:lnTo>
                  <a:pt x="0" y="127251"/>
                </a:lnTo>
                <a:lnTo>
                  <a:pt x="0" y="139696"/>
                </a:lnTo>
                <a:lnTo>
                  <a:pt x="12435" y="364123"/>
                </a:lnTo>
                <a:lnTo>
                  <a:pt x="127363" y="364123"/>
                </a:lnTo>
                <a:lnTo>
                  <a:pt x="129850" y="366612"/>
                </a:lnTo>
                <a:lnTo>
                  <a:pt x="124876" y="264354"/>
                </a:lnTo>
                <a:lnTo>
                  <a:pt x="112336" y="64818"/>
                </a:lnTo>
                <a:lnTo>
                  <a:pt x="104875" y="2489"/>
                </a:lnTo>
                <a:lnTo>
                  <a:pt x="9741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84382" y="1909264"/>
            <a:ext cx="130175" cy="367030"/>
          </a:xfrm>
          <a:custGeom>
            <a:avLst/>
            <a:gdLst/>
            <a:ahLst/>
            <a:cxnLst/>
            <a:rect l="l" t="t" r="r" b="b"/>
            <a:pathLst>
              <a:path w="130175" h="367030">
                <a:moveTo>
                  <a:pt x="0" y="139696"/>
                </a:moveTo>
                <a:lnTo>
                  <a:pt x="27462" y="94790"/>
                </a:lnTo>
                <a:lnTo>
                  <a:pt x="67464" y="82345"/>
                </a:lnTo>
                <a:lnTo>
                  <a:pt x="89848" y="77367"/>
                </a:lnTo>
                <a:lnTo>
                  <a:pt x="94926" y="77367"/>
                </a:lnTo>
                <a:lnTo>
                  <a:pt x="97413" y="0"/>
                </a:lnTo>
                <a:lnTo>
                  <a:pt x="104875" y="2489"/>
                </a:lnTo>
                <a:lnTo>
                  <a:pt x="112336" y="64818"/>
                </a:lnTo>
                <a:lnTo>
                  <a:pt x="124876" y="264354"/>
                </a:lnTo>
                <a:lnTo>
                  <a:pt x="129850" y="366612"/>
                </a:lnTo>
                <a:lnTo>
                  <a:pt x="127363" y="364123"/>
                </a:lnTo>
                <a:lnTo>
                  <a:pt x="104875" y="366612"/>
                </a:lnTo>
                <a:lnTo>
                  <a:pt x="104875" y="364123"/>
                </a:lnTo>
                <a:lnTo>
                  <a:pt x="12435" y="364123"/>
                </a:lnTo>
                <a:lnTo>
                  <a:pt x="0" y="139696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96719" y="1974082"/>
            <a:ext cx="90170" cy="302260"/>
          </a:xfrm>
          <a:custGeom>
            <a:avLst/>
            <a:gdLst/>
            <a:ahLst/>
            <a:cxnLst/>
            <a:rect l="l" t="t" r="r" b="b"/>
            <a:pathLst>
              <a:path w="90170" h="302260">
                <a:moveTo>
                  <a:pt x="57515" y="0"/>
                </a:moveTo>
                <a:lnTo>
                  <a:pt x="0" y="0"/>
                </a:lnTo>
                <a:lnTo>
                  <a:pt x="12539" y="199536"/>
                </a:lnTo>
                <a:lnTo>
                  <a:pt x="17513" y="301793"/>
                </a:lnTo>
                <a:lnTo>
                  <a:pt x="17513" y="299304"/>
                </a:lnTo>
                <a:lnTo>
                  <a:pt x="89952" y="299304"/>
                </a:lnTo>
                <a:lnTo>
                  <a:pt x="84978" y="254398"/>
                </a:lnTo>
                <a:lnTo>
                  <a:pt x="77412" y="169668"/>
                </a:lnTo>
                <a:lnTo>
                  <a:pt x="67464" y="74878"/>
                </a:lnTo>
                <a:lnTo>
                  <a:pt x="60002" y="22504"/>
                </a:lnTo>
                <a:lnTo>
                  <a:pt x="57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96719" y="1974082"/>
            <a:ext cx="90170" cy="302260"/>
          </a:xfrm>
          <a:custGeom>
            <a:avLst/>
            <a:gdLst/>
            <a:ahLst/>
            <a:cxnLst/>
            <a:rect l="l" t="t" r="r" b="b"/>
            <a:pathLst>
              <a:path w="90170" h="302260">
                <a:moveTo>
                  <a:pt x="17513" y="301793"/>
                </a:moveTo>
                <a:lnTo>
                  <a:pt x="12539" y="199536"/>
                </a:lnTo>
                <a:lnTo>
                  <a:pt x="0" y="0"/>
                </a:lnTo>
                <a:lnTo>
                  <a:pt x="57515" y="0"/>
                </a:lnTo>
                <a:lnTo>
                  <a:pt x="60002" y="22504"/>
                </a:lnTo>
                <a:lnTo>
                  <a:pt x="67464" y="74878"/>
                </a:lnTo>
                <a:lnTo>
                  <a:pt x="77412" y="169668"/>
                </a:lnTo>
                <a:lnTo>
                  <a:pt x="84978" y="254398"/>
                </a:lnTo>
                <a:lnTo>
                  <a:pt x="89952" y="299304"/>
                </a:lnTo>
                <a:lnTo>
                  <a:pt x="17513" y="299304"/>
                </a:lnTo>
                <a:lnTo>
                  <a:pt x="17513" y="301793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74131" y="2143751"/>
            <a:ext cx="429895" cy="85090"/>
          </a:xfrm>
          <a:custGeom>
            <a:avLst/>
            <a:gdLst/>
            <a:ahLst/>
            <a:cxnLst/>
            <a:rect l="l" t="t" r="r" b="b"/>
            <a:pathLst>
              <a:path w="429895" h="85089">
                <a:moveTo>
                  <a:pt x="424579" y="0"/>
                </a:moveTo>
                <a:lnTo>
                  <a:pt x="0" y="0"/>
                </a:lnTo>
                <a:lnTo>
                  <a:pt x="7565" y="84730"/>
                </a:lnTo>
                <a:lnTo>
                  <a:pt x="27462" y="84730"/>
                </a:lnTo>
                <a:lnTo>
                  <a:pt x="20000" y="17423"/>
                </a:lnTo>
                <a:lnTo>
                  <a:pt x="429553" y="17423"/>
                </a:lnTo>
                <a:lnTo>
                  <a:pt x="424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74131" y="2143751"/>
            <a:ext cx="429895" cy="85090"/>
          </a:xfrm>
          <a:custGeom>
            <a:avLst/>
            <a:gdLst/>
            <a:ahLst/>
            <a:cxnLst/>
            <a:rect l="l" t="t" r="r" b="b"/>
            <a:pathLst>
              <a:path w="429895" h="85089">
                <a:moveTo>
                  <a:pt x="7565" y="84730"/>
                </a:moveTo>
                <a:lnTo>
                  <a:pt x="27462" y="84730"/>
                </a:lnTo>
                <a:lnTo>
                  <a:pt x="20000" y="17423"/>
                </a:lnTo>
                <a:lnTo>
                  <a:pt x="429553" y="17423"/>
                </a:lnTo>
                <a:lnTo>
                  <a:pt x="424579" y="0"/>
                </a:lnTo>
                <a:lnTo>
                  <a:pt x="0" y="0"/>
                </a:lnTo>
                <a:lnTo>
                  <a:pt x="7565" y="84730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94132" y="2161174"/>
            <a:ext cx="472440" cy="182245"/>
          </a:xfrm>
          <a:custGeom>
            <a:avLst/>
            <a:gdLst/>
            <a:ahLst/>
            <a:cxnLst/>
            <a:rect l="l" t="t" r="r" b="b"/>
            <a:pathLst>
              <a:path w="472440" h="182244">
                <a:moveTo>
                  <a:pt x="409552" y="0"/>
                </a:moveTo>
                <a:lnTo>
                  <a:pt x="0" y="0"/>
                </a:lnTo>
                <a:lnTo>
                  <a:pt x="7461" y="67307"/>
                </a:lnTo>
                <a:lnTo>
                  <a:pt x="62489" y="67307"/>
                </a:lnTo>
                <a:lnTo>
                  <a:pt x="69951" y="109724"/>
                </a:lnTo>
                <a:lnTo>
                  <a:pt x="69951" y="112213"/>
                </a:lnTo>
                <a:lnTo>
                  <a:pt x="177313" y="112213"/>
                </a:lnTo>
                <a:lnTo>
                  <a:pt x="184775" y="182082"/>
                </a:lnTo>
                <a:lnTo>
                  <a:pt x="472042" y="182082"/>
                </a:lnTo>
                <a:lnTo>
                  <a:pt x="40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94132" y="2161174"/>
            <a:ext cx="472440" cy="182245"/>
          </a:xfrm>
          <a:custGeom>
            <a:avLst/>
            <a:gdLst/>
            <a:ahLst/>
            <a:cxnLst/>
            <a:rect l="l" t="t" r="r" b="b"/>
            <a:pathLst>
              <a:path w="472440" h="182244">
                <a:moveTo>
                  <a:pt x="7461" y="67307"/>
                </a:moveTo>
                <a:lnTo>
                  <a:pt x="62489" y="67307"/>
                </a:lnTo>
                <a:lnTo>
                  <a:pt x="69951" y="109724"/>
                </a:lnTo>
                <a:lnTo>
                  <a:pt x="69951" y="112213"/>
                </a:lnTo>
                <a:lnTo>
                  <a:pt x="177313" y="112213"/>
                </a:lnTo>
                <a:lnTo>
                  <a:pt x="184775" y="182082"/>
                </a:lnTo>
                <a:lnTo>
                  <a:pt x="472042" y="182082"/>
                </a:lnTo>
                <a:lnTo>
                  <a:pt x="409552" y="0"/>
                </a:lnTo>
                <a:lnTo>
                  <a:pt x="0" y="0"/>
                </a:lnTo>
                <a:lnTo>
                  <a:pt x="7461" y="67307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81697" y="2228481"/>
            <a:ext cx="82550" cy="45085"/>
          </a:xfrm>
          <a:custGeom>
            <a:avLst/>
            <a:gdLst/>
            <a:ahLst/>
            <a:cxnLst/>
            <a:rect l="l" t="t" r="r" b="b"/>
            <a:pathLst>
              <a:path w="82550" h="45085">
                <a:moveTo>
                  <a:pt x="74925" y="0"/>
                </a:moveTo>
                <a:lnTo>
                  <a:pt x="0" y="0"/>
                </a:lnTo>
                <a:lnTo>
                  <a:pt x="4974" y="44906"/>
                </a:lnTo>
                <a:lnTo>
                  <a:pt x="82387" y="44906"/>
                </a:lnTo>
                <a:lnTo>
                  <a:pt x="82387" y="42417"/>
                </a:lnTo>
                <a:lnTo>
                  <a:pt x="7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81697" y="2228481"/>
            <a:ext cx="82550" cy="45085"/>
          </a:xfrm>
          <a:custGeom>
            <a:avLst/>
            <a:gdLst/>
            <a:ahLst/>
            <a:cxnLst/>
            <a:rect l="l" t="t" r="r" b="b"/>
            <a:pathLst>
              <a:path w="82550" h="45085">
                <a:moveTo>
                  <a:pt x="0" y="0"/>
                </a:moveTo>
                <a:lnTo>
                  <a:pt x="74925" y="0"/>
                </a:lnTo>
                <a:lnTo>
                  <a:pt x="82387" y="42417"/>
                </a:lnTo>
                <a:lnTo>
                  <a:pt x="82387" y="44906"/>
                </a:lnTo>
                <a:lnTo>
                  <a:pt x="4974" y="44906"/>
                </a:lnTo>
                <a:lnTo>
                  <a:pt x="0" y="0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53803" y="2271270"/>
            <a:ext cx="64147" cy="13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93156" y="2273387"/>
            <a:ext cx="125095" cy="154940"/>
          </a:xfrm>
          <a:custGeom>
            <a:avLst/>
            <a:gdLst/>
            <a:ahLst/>
            <a:cxnLst/>
            <a:rect l="l" t="t" r="r" b="b"/>
            <a:pathLst>
              <a:path w="125095" h="154939">
                <a:moveTo>
                  <a:pt x="124865" y="0"/>
                </a:moveTo>
                <a:lnTo>
                  <a:pt x="32467" y="0"/>
                </a:lnTo>
                <a:lnTo>
                  <a:pt x="0" y="154671"/>
                </a:lnTo>
                <a:lnTo>
                  <a:pt x="39960" y="154671"/>
                </a:lnTo>
                <a:lnTo>
                  <a:pt x="49950" y="114764"/>
                </a:lnTo>
                <a:lnTo>
                  <a:pt x="102388" y="114764"/>
                </a:lnTo>
                <a:lnTo>
                  <a:pt x="12486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93156" y="2273387"/>
            <a:ext cx="125095" cy="154940"/>
          </a:xfrm>
          <a:custGeom>
            <a:avLst/>
            <a:gdLst/>
            <a:ahLst/>
            <a:cxnLst/>
            <a:rect l="l" t="t" r="r" b="b"/>
            <a:pathLst>
              <a:path w="125095" h="154939">
                <a:moveTo>
                  <a:pt x="124865" y="0"/>
                </a:moveTo>
                <a:lnTo>
                  <a:pt x="102388" y="114764"/>
                </a:lnTo>
                <a:lnTo>
                  <a:pt x="49950" y="114764"/>
                </a:lnTo>
                <a:lnTo>
                  <a:pt x="39960" y="154671"/>
                </a:lnTo>
                <a:lnTo>
                  <a:pt x="0" y="154671"/>
                </a:lnTo>
                <a:lnTo>
                  <a:pt x="32467" y="0"/>
                </a:lnTo>
                <a:lnTo>
                  <a:pt x="124865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10529" y="2273387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117373" y="0"/>
                </a:moveTo>
                <a:lnTo>
                  <a:pt x="22477" y="0"/>
                </a:lnTo>
                <a:lnTo>
                  <a:pt x="0" y="114764"/>
                </a:lnTo>
                <a:lnTo>
                  <a:pt x="97393" y="114764"/>
                </a:lnTo>
                <a:lnTo>
                  <a:pt x="11737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529" y="2273387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22477" y="0"/>
                </a:moveTo>
                <a:lnTo>
                  <a:pt x="0" y="114764"/>
                </a:lnTo>
                <a:lnTo>
                  <a:pt x="97393" y="114764"/>
                </a:lnTo>
                <a:lnTo>
                  <a:pt x="117373" y="0"/>
                </a:lnTo>
                <a:lnTo>
                  <a:pt x="22477" y="0"/>
                </a:lnTo>
                <a:close/>
              </a:path>
            </a:pathLst>
          </a:custGeom>
          <a:ln w="9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622908" y="2273387"/>
            <a:ext cx="107950" cy="114935"/>
          </a:xfrm>
          <a:custGeom>
            <a:avLst/>
            <a:gdLst/>
            <a:ahLst/>
            <a:cxnLst/>
            <a:rect l="l" t="t" r="r" b="b"/>
            <a:pathLst>
              <a:path w="107950" h="114935">
                <a:moveTo>
                  <a:pt x="107383" y="0"/>
                </a:moveTo>
                <a:lnTo>
                  <a:pt x="19980" y="0"/>
                </a:lnTo>
                <a:lnTo>
                  <a:pt x="0" y="114764"/>
                </a:lnTo>
                <a:lnTo>
                  <a:pt x="89900" y="114764"/>
                </a:lnTo>
                <a:lnTo>
                  <a:pt x="10738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622908" y="2273387"/>
            <a:ext cx="107950" cy="114935"/>
          </a:xfrm>
          <a:custGeom>
            <a:avLst/>
            <a:gdLst/>
            <a:ahLst/>
            <a:cxnLst/>
            <a:rect l="l" t="t" r="r" b="b"/>
            <a:pathLst>
              <a:path w="107950" h="114935">
                <a:moveTo>
                  <a:pt x="19980" y="0"/>
                </a:moveTo>
                <a:lnTo>
                  <a:pt x="107383" y="0"/>
                </a:lnTo>
                <a:lnTo>
                  <a:pt x="89900" y="114764"/>
                </a:lnTo>
                <a:lnTo>
                  <a:pt x="0" y="114764"/>
                </a:lnTo>
                <a:lnTo>
                  <a:pt x="19980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27793" y="2273387"/>
            <a:ext cx="107950" cy="114935"/>
          </a:xfrm>
          <a:custGeom>
            <a:avLst/>
            <a:gdLst/>
            <a:ahLst/>
            <a:cxnLst/>
            <a:rect l="l" t="t" r="r" b="b"/>
            <a:pathLst>
              <a:path w="107950" h="114935">
                <a:moveTo>
                  <a:pt x="107383" y="0"/>
                </a:moveTo>
                <a:lnTo>
                  <a:pt x="14985" y="0"/>
                </a:lnTo>
                <a:lnTo>
                  <a:pt x="0" y="114764"/>
                </a:lnTo>
                <a:lnTo>
                  <a:pt x="97393" y="114764"/>
                </a:lnTo>
                <a:lnTo>
                  <a:pt x="10738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27793" y="2273387"/>
            <a:ext cx="107950" cy="114935"/>
          </a:xfrm>
          <a:custGeom>
            <a:avLst/>
            <a:gdLst/>
            <a:ahLst/>
            <a:cxnLst/>
            <a:rect l="l" t="t" r="r" b="b"/>
            <a:pathLst>
              <a:path w="107950" h="114935">
                <a:moveTo>
                  <a:pt x="107383" y="0"/>
                </a:moveTo>
                <a:lnTo>
                  <a:pt x="14985" y="0"/>
                </a:lnTo>
                <a:lnTo>
                  <a:pt x="0" y="114764"/>
                </a:lnTo>
                <a:lnTo>
                  <a:pt x="97393" y="114764"/>
                </a:lnTo>
                <a:lnTo>
                  <a:pt x="107383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37674" y="2273387"/>
            <a:ext cx="102870" cy="114935"/>
          </a:xfrm>
          <a:custGeom>
            <a:avLst/>
            <a:gdLst/>
            <a:ahLst/>
            <a:cxnLst/>
            <a:rect l="l" t="t" r="r" b="b"/>
            <a:pathLst>
              <a:path w="102870" h="114935">
                <a:moveTo>
                  <a:pt x="102398" y="0"/>
                </a:moveTo>
                <a:lnTo>
                  <a:pt x="9990" y="0"/>
                </a:lnTo>
                <a:lnTo>
                  <a:pt x="0" y="114764"/>
                </a:lnTo>
                <a:lnTo>
                  <a:pt x="92408" y="114764"/>
                </a:lnTo>
                <a:lnTo>
                  <a:pt x="102398" y="2489"/>
                </a:lnTo>
                <a:lnTo>
                  <a:pt x="102398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37674" y="2273387"/>
            <a:ext cx="102870" cy="114935"/>
          </a:xfrm>
          <a:custGeom>
            <a:avLst/>
            <a:gdLst/>
            <a:ahLst/>
            <a:cxnLst/>
            <a:rect l="l" t="t" r="r" b="b"/>
            <a:pathLst>
              <a:path w="102870" h="114935">
                <a:moveTo>
                  <a:pt x="9990" y="0"/>
                </a:moveTo>
                <a:lnTo>
                  <a:pt x="102398" y="0"/>
                </a:lnTo>
                <a:lnTo>
                  <a:pt x="102398" y="2489"/>
                </a:lnTo>
                <a:lnTo>
                  <a:pt x="92408" y="114764"/>
                </a:lnTo>
                <a:lnTo>
                  <a:pt x="0" y="114764"/>
                </a:lnTo>
                <a:lnTo>
                  <a:pt x="9990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947554" y="2273387"/>
            <a:ext cx="100330" cy="114935"/>
          </a:xfrm>
          <a:custGeom>
            <a:avLst/>
            <a:gdLst/>
            <a:ahLst/>
            <a:cxnLst/>
            <a:rect l="l" t="t" r="r" b="b"/>
            <a:pathLst>
              <a:path w="100329" h="114935">
                <a:moveTo>
                  <a:pt x="99911" y="0"/>
                </a:moveTo>
                <a:lnTo>
                  <a:pt x="4995" y="0"/>
                </a:lnTo>
                <a:lnTo>
                  <a:pt x="0" y="114764"/>
                </a:lnTo>
                <a:lnTo>
                  <a:pt x="94937" y="114764"/>
                </a:lnTo>
                <a:lnTo>
                  <a:pt x="99911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947554" y="2273387"/>
            <a:ext cx="100330" cy="114935"/>
          </a:xfrm>
          <a:custGeom>
            <a:avLst/>
            <a:gdLst/>
            <a:ahLst/>
            <a:cxnLst/>
            <a:rect l="l" t="t" r="r" b="b"/>
            <a:pathLst>
              <a:path w="100329" h="114935">
                <a:moveTo>
                  <a:pt x="4995" y="0"/>
                </a:moveTo>
                <a:lnTo>
                  <a:pt x="0" y="114764"/>
                </a:lnTo>
                <a:lnTo>
                  <a:pt x="94937" y="114764"/>
                </a:lnTo>
                <a:lnTo>
                  <a:pt x="99911" y="0"/>
                </a:lnTo>
                <a:lnTo>
                  <a:pt x="4995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57414" y="2273387"/>
            <a:ext cx="95250" cy="114935"/>
          </a:xfrm>
          <a:custGeom>
            <a:avLst/>
            <a:gdLst/>
            <a:ahLst/>
            <a:cxnLst/>
            <a:rect l="l" t="t" r="r" b="b"/>
            <a:pathLst>
              <a:path w="95250" h="114935">
                <a:moveTo>
                  <a:pt x="94926" y="0"/>
                </a:moveTo>
                <a:lnTo>
                  <a:pt x="2487" y="0"/>
                </a:lnTo>
                <a:lnTo>
                  <a:pt x="0" y="114764"/>
                </a:lnTo>
                <a:lnTo>
                  <a:pt x="92439" y="114764"/>
                </a:lnTo>
                <a:lnTo>
                  <a:pt x="9492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057414" y="2273387"/>
            <a:ext cx="95250" cy="114935"/>
          </a:xfrm>
          <a:custGeom>
            <a:avLst/>
            <a:gdLst/>
            <a:ahLst/>
            <a:cxnLst/>
            <a:rect l="l" t="t" r="r" b="b"/>
            <a:pathLst>
              <a:path w="95250" h="114935">
                <a:moveTo>
                  <a:pt x="94926" y="0"/>
                </a:moveTo>
                <a:lnTo>
                  <a:pt x="2487" y="0"/>
                </a:lnTo>
                <a:lnTo>
                  <a:pt x="0" y="114764"/>
                </a:lnTo>
                <a:lnTo>
                  <a:pt x="92439" y="114764"/>
                </a:lnTo>
                <a:lnTo>
                  <a:pt x="94926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64777" y="2273387"/>
            <a:ext cx="95250" cy="114935"/>
          </a:xfrm>
          <a:custGeom>
            <a:avLst/>
            <a:gdLst/>
            <a:ahLst/>
            <a:cxnLst/>
            <a:rect l="l" t="t" r="r" b="b"/>
            <a:pathLst>
              <a:path w="95250" h="114935">
                <a:moveTo>
                  <a:pt x="94926" y="0"/>
                </a:moveTo>
                <a:lnTo>
                  <a:pt x="0" y="0"/>
                </a:lnTo>
                <a:lnTo>
                  <a:pt x="0" y="114764"/>
                </a:lnTo>
                <a:lnTo>
                  <a:pt x="92439" y="114764"/>
                </a:lnTo>
                <a:lnTo>
                  <a:pt x="9492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164777" y="2273387"/>
            <a:ext cx="95250" cy="114935"/>
          </a:xfrm>
          <a:custGeom>
            <a:avLst/>
            <a:gdLst/>
            <a:ahLst/>
            <a:cxnLst/>
            <a:rect l="l" t="t" r="r" b="b"/>
            <a:pathLst>
              <a:path w="95250" h="114935">
                <a:moveTo>
                  <a:pt x="94926" y="0"/>
                </a:moveTo>
                <a:lnTo>
                  <a:pt x="0" y="0"/>
                </a:lnTo>
                <a:lnTo>
                  <a:pt x="0" y="114764"/>
                </a:lnTo>
                <a:lnTo>
                  <a:pt x="92439" y="114764"/>
                </a:lnTo>
                <a:lnTo>
                  <a:pt x="94926" y="0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72243" y="2273418"/>
            <a:ext cx="97790" cy="114935"/>
          </a:xfrm>
          <a:custGeom>
            <a:avLst/>
            <a:gdLst/>
            <a:ahLst/>
            <a:cxnLst/>
            <a:rect l="l" t="t" r="r" b="b"/>
            <a:pathLst>
              <a:path w="97790" h="114935">
                <a:moveTo>
                  <a:pt x="0" y="114733"/>
                </a:moveTo>
                <a:lnTo>
                  <a:pt x="97395" y="114733"/>
                </a:lnTo>
                <a:lnTo>
                  <a:pt x="97395" y="0"/>
                </a:lnTo>
                <a:lnTo>
                  <a:pt x="0" y="0"/>
                </a:lnTo>
                <a:lnTo>
                  <a:pt x="0" y="11473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272243" y="2273418"/>
            <a:ext cx="97790" cy="114935"/>
          </a:xfrm>
          <a:custGeom>
            <a:avLst/>
            <a:gdLst/>
            <a:ahLst/>
            <a:cxnLst/>
            <a:rect l="l" t="t" r="r" b="b"/>
            <a:pathLst>
              <a:path w="97790" h="114935">
                <a:moveTo>
                  <a:pt x="0" y="114733"/>
                </a:moveTo>
                <a:lnTo>
                  <a:pt x="97395" y="114733"/>
                </a:lnTo>
                <a:lnTo>
                  <a:pt x="97395" y="0"/>
                </a:lnTo>
                <a:lnTo>
                  <a:pt x="0" y="0"/>
                </a:lnTo>
                <a:lnTo>
                  <a:pt x="0" y="114733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84580" y="2273387"/>
            <a:ext cx="87630" cy="114935"/>
          </a:xfrm>
          <a:custGeom>
            <a:avLst/>
            <a:gdLst/>
            <a:ahLst/>
            <a:cxnLst/>
            <a:rect l="l" t="t" r="r" b="b"/>
            <a:pathLst>
              <a:path w="87629" h="114935">
                <a:moveTo>
                  <a:pt x="84874" y="0"/>
                </a:moveTo>
                <a:lnTo>
                  <a:pt x="0" y="0"/>
                </a:lnTo>
                <a:lnTo>
                  <a:pt x="0" y="114764"/>
                </a:lnTo>
                <a:lnTo>
                  <a:pt x="87465" y="114764"/>
                </a:lnTo>
                <a:lnTo>
                  <a:pt x="84874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84580" y="2273387"/>
            <a:ext cx="87630" cy="114935"/>
          </a:xfrm>
          <a:custGeom>
            <a:avLst/>
            <a:gdLst/>
            <a:ahLst/>
            <a:cxnLst/>
            <a:rect l="l" t="t" r="r" b="b"/>
            <a:pathLst>
              <a:path w="87629" h="114935">
                <a:moveTo>
                  <a:pt x="87465" y="114764"/>
                </a:moveTo>
                <a:lnTo>
                  <a:pt x="0" y="114764"/>
                </a:lnTo>
                <a:lnTo>
                  <a:pt x="0" y="0"/>
                </a:lnTo>
                <a:lnTo>
                  <a:pt x="84874" y="0"/>
                </a:lnTo>
                <a:lnTo>
                  <a:pt x="87465" y="114764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84481" y="2273387"/>
            <a:ext cx="102870" cy="114935"/>
          </a:xfrm>
          <a:custGeom>
            <a:avLst/>
            <a:gdLst/>
            <a:ahLst/>
            <a:cxnLst/>
            <a:rect l="l" t="t" r="r" b="b"/>
            <a:pathLst>
              <a:path w="102870" h="114935">
                <a:moveTo>
                  <a:pt x="94926" y="0"/>
                </a:moveTo>
                <a:lnTo>
                  <a:pt x="0" y="0"/>
                </a:lnTo>
                <a:lnTo>
                  <a:pt x="4974" y="114764"/>
                </a:lnTo>
                <a:lnTo>
                  <a:pt x="102388" y="114764"/>
                </a:lnTo>
                <a:lnTo>
                  <a:pt x="9492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84481" y="2273387"/>
            <a:ext cx="102870" cy="114935"/>
          </a:xfrm>
          <a:custGeom>
            <a:avLst/>
            <a:gdLst/>
            <a:ahLst/>
            <a:cxnLst/>
            <a:rect l="l" t="t" r="r" b="b"/>
            <a:pathLst>
              <a:path w="102870" h="114935">
                <a:moveTo>
                  <a:pt x="102388" y="114764"/>
                </a:moveTo>
                <a:lnTo>
                  <a:pt x="4974" y="114764"/>
                </a:lnTo>
                <a:lnTo>
                  <a:pt x="0" y="0"/>
                </a:lnTo>
                <a:lnTo>
                  <a:pt x="94926" y="0"/>
                </a:lnTo>
                <a:lnTo>
                  <a:pt x="102388" y="114764"/>
                </a:lnTo>
                <a:close/>
              </a:path>
            </a:pathLst>
          </a:custGeom>
          <a:ln w="9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596818" y="2273387"/>
            <a:ext cx="102870" cy="165100"/>
          </a:xfrm>
          <a:custGeom>
            <a:avLst/>
            <a:gdLst/>
            <a:ahLst/>
            <a:cxnLst/>
            <a:rect l="l" t="t" r="r" b="b"/>
            <a:pathLst>
              <a:path w="102870" h="165100">
                <a:moveTo>
                  <a:pt x="92439" y="0"/>
                </a:moveTo>
                <a:lnTo>
                  <a:pt x="0" y="0"/>
                </a:lnTo>
                <a:lnTo>
                  <a:pt x="7565" y="114764"/>
                </a:lnTo>
                <a:lnTo>
                  <a:pt x="72438" y="114764"/>
                </a:lnTo>
                <a:lnTo>
                  <a:pt x="77412" y="164648"/>
                </a:lnTo>
                <a:lnTo>
                  <a:pt x="102388" y="164648"/>
                </a:lnTo>
                <a:lnTo>
                  <a:pt x="9243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596818" y="2273387"/>
            <a:ext cx="102870" cy="165100"/>
          </a:xfrm>
          <a:custGeom>
            <a:avLst/>
            <a:gdLst/>
            <a:ahLst/>
            <a:cxnLst/>
            <a:rect l="l" t="t" r="r" b="b"/>
            <a:pathLst>
              <a:path w="102870" h="165100">
                <a:moveTo>
                  <a:pt x="7565" y="114764"/>
                </a:moveTo>
                <a:lnTo>
                  <a:pt x="72438" y="114764"/>
                </a:lnTo>
                <a:lnTo>
                  <a:pt x="77412" y="164648"/>
                </a:lnTo>
                <a:lnTo>
                  <a:pt x="102388" y="164648"/>
                </a:lnTo>
                <a:lnTo>
                  <a:pt x="92439" y="0"/>
                </a:lnTo>
                <a:lnTo>
                  <a:pt x="0" y="0"/>
                </a:lnTo>
                <a:lnTo>
                  <a:pt x="7565" y="114764"/>
                </a:lnTo>
                <a:close/>
              </a:path>
            </a:pathLst>
          </a:custGeom>
          <a:ln w="9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10957" y="2435536"/>
            <a:ext cx="1900555" cy="237490"/>
          </a:xfrm>
          <a:custGeom>
            <a:avLst/>
            <a:gdLst/>
            <a:ahLst/>
            <a:cxnLst/>
            <a:rect l="l" t="t" r="r" b="b"/>
            <a:pathLst>
              <a:path w="1900554" h="237489">
                <a:moveTo>
                  <a:pt x="227253" y="0"/>
                </a:moveTo>
                <a:lnTo>
                  <a:pt x="69930" y="0"/>
                </a:lnTo>
                <a:lnTo>
                  <a:pt x="0" y="236944"/>
                </a:lnTo>
                <a:lnTo>
                  <a:pt x="1900491" y="236944"/>
                </a:lnTo>
                <a:lnTo>
                  <a:pt x="1882794" y="92291"/>
                </a:lnTo>
                <a:lnTo>
                  <a:pt x="204786" y="92290"/>
                </a:lnTo>
                <a:lnTo>
                  <a:pt x="227253" y="0"/>
                </a:lnTo>
                <a:close/>
              </a:path>
              <a:path w="1900554" h="237489">
                <a:moveTo>
                  <a:pt x="1873029" y="12476"/>
                </a:moveTo>
                <a:lnTo>
                  <a:pt x="1640686" y="12476"/>
                </a:lnTo>
                <a:lnTo>
                  <a:pt x="1645764" y="92291"/>
                </a:lnTo>
                <a:lnTo>
                  <a:pt x="1882794" y="92291"/>
                </a:lnTo>
                <a:lnTo>
                  <a:pt x="1873029" y="12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10957" y="2435536"/>
            <a:ext cx="1900555" cy="237490"/>
          </a:xfrm>
          <a:custGeom>
            <a:avLst/>
            <a:gdLst/>
            <a:ahLst/>
            <a:cxnLst/>
            <a:rect l="l" t="t" r="r" b="b"/>
            <a:pathLst>
              <a:path w="1900554" h="237489">
                <a:moveTo>
                  <a:pt x="1873029" y="12476"/>
                </a:moveTo>
                <a:lnTo>
                  <a:pt x="1900491" y="236944"/>
                </a:lnTo>
                <a:lnTo>
                  <a:pt x="0" y="236944"/>
                </a:lnTo>
                <a:lnTo>
                  <a:pt x="69930" y="0"/>
                </a:lnTo>
                <a:lnTo>
                  <a:pt x="227253" y="0"/>
                </a:lnTo>
                <a:lnTo>
                  <a:pt x="204786" y="92290"/>
                </a:lnTo>
                <a:lnTo>
                  <a:pt x="1645764" y="92291"/>
                </a:lnTo>
                <a:lnTo>
                  <a:pt x="1640686" y="12476"/>
                </a:lnTo>
                <a:lnTo>
                  <a:pt x="1873029" y="12476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043532" y="2400628"/>
            <a:ext cx="2355215" cy="319405"/>
          </a:xfrm>
          <a:custGeom>
            <a:avLst/>
            <a:gdLst/>
            <a:ahLst/>
            <a:cxnLst/>
            <a:rect l="l" t="t" r="r" b="b"/>
            <a:pathLst>
              <a:path w="2355215" h="319405">
                <a:moveTo>
                  <a:pt x="134857" y="0"/>
                </a:moveTo>
                <a:lnTo>
                  <a:pt x="102390" y="0"/>
                </a:lnTo>
                <a:lnTo>
                  <a:pt x="0" y="316748"/>
                </a:lnTo>
                <a:lnTo>
                  <a:pt x="0" y="319237"/>
                </a:lnTo>
                <a:lnTo>
                  <a:pt x="2354980" y="319237"/>
                </a:lnTo>
                <a:lnTo>
                  <a:pt x="2345194" y="286818"/>
                </a:lnTo>
                <a:lnTo>
                  <a:pt x="52443" y="286818"/>
                </a:lnTo>
                <a:lnTo>
                  <a:pt x="134857" y="0"/>
                </a:lnTo>
                <a:close/>
              </a:path>
              <a:path w="2355215" h="319405">
                <a:moveTo>
                  <a:pt x="2270106" y="17454"/>
                </a:moveTo>
                <a:lnTo>
                  <a:pt x="1947915" y="17454"/>
                </a:lnTo>
                <a:lnTo>
                  <a:pt x="1985326" y="284329"/>
                </a:lnTo>
                <a:lnTo>
                  <a:pt x="52443" y="286818"/>
                </a:lnTo>
                <a:lnTo>
                  <a:pt x="2345194" y="286818"/>
                </a:lnTo>
                <a:lnTo>
                  <a:pt x="2292490" y="112234"/>
                </a:lnTo>
                <a:lnTo>
                  <a:pt x="2270106" y="17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043532" y="2400628"/>
            <a:ext cx="2355215" cy="319405"/>
          </a:xfrm>
          <a:custGeom>
            <a:avLst/>
            <a:gdLst/>
            <a:ahLst/>
            <a:cxnLst/>
            <a:rect l="l" t="t" r="r" b="b"/>
            <a:pathLst>
              <a:path w="2355215" h="319405">
                <a:moveTo>
                  <a:pt x="114877" y="0"/>
                </a:moveTo>
                <a:lnTo>
                  <a:pt x="102390" y="0"/>
                </a:lnTo>
                <a:lnTo>
                  <a:pt x="0" y="316748"/>
                </a:lnTo>
                <a:lnTo>
                  <a:pt x="0" y="319237"/>
                </a:lnTo>
                <a:lnTo>
                  <a:pt x="2354980" y="319237"/>
                </a:lnTo>
                <a:lnTo>
                  <a:pt x="2292490" y="112234"/>
                </a:lnTo>
                <a:lnTo>
                  <a:pt x="2270106" y="17454"/>
                </a:lnTo>
                <a:lnTo>
                  <a:pt x="1947915" y="17454"/>
                </a:lnTo>
                <a:lnTo>
                  <a:pt x="1985326" y="284329"/>
                </a:lnTo>
                <a:lnTo>
                  <a:pt x="52443" y="286818"/>
                </a:lnTo>
                <a:lnTo>
                  <a:pt x="134857" y="0"/>
                </a:lnTo>
                <a:lnTo>
                  <a:pt x="114877" y="0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043532" y="2719865"/>
            <a:ext cx="2355215" cy="67945"/>
          </a:xfrm>
          <a:custGeom>
            <a:avLst/>
            <a:gdLst/>
            <a:ahLst/>
            <a:cxnLst/>
            <a:rect l="l" t="t" r="r" b="b"/>
            <a:pathLst>
              <a:path w="2355215" h="67944">
                <a:moveTo>
                  <a:pt x="2354980" y="0"/>
                </a:moveTo>
                <a:lnTo>
                  <a:pt x="0" y="0"/>
                </a:lnTo>
                <a:lnTo>
                  <a:pt x="0" y="24942"/>
                </a:lnTo>
                <a:lnTo>
                  <a:pt x="14984" y="49884"/>
                </a:lnTo>
                <a:lnTo>
                  <a:pt x="32464" y="59860"/>
                </a:lnTo>
                <a:lnTo>
                  <a:pt x="47448" y="64849"/>
                </a:lnTo>
                <a:lnTo>
                  <a:pt x="77414" y="67348"/>
                </a:lnTo>
                <a:lnTo>
                  <a:pt x="2305030" y="67349"/>
                </a:lnTo>
                <a:lnTo>
                  <a:pt x="2327518" y="62360"/>
                </a:lnTo>
                <a:lnTo>
                  <a:pt x="2342441" y="49884"/>
                </a:lnTo>
                <a:lnTo>
                  <a:pt x="2354980" y="37418"/>
                </a:lnTo>
                <a:lnTo>
                  <a:pt x="23549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043532" y="2719865"/>
            <a:ext cx="2355215" cy="67945"/>
          </a:xfrm>
          <a:custGeom>
            <a:avLst/>
            <a:gdLst/>
            <a:ahLst/>
            <a:cxnLst/>
            <a:rect l="l" t="t" r="r" b="b"/>
            <a:pathLst>
              <a:path w="2355215" h="67944">
                <a:moveTo>
                  <a:pt x="0" y="0"/>
                </a:moveTo>
                <a:lnTo>
                  <a:pt x="7491" y="37418"/>
                </a:lnTo>
                <a:lnTo>
                  <a:pt x="47448" y="64849"/>
                </a:lnTo>
                <a:lnTo>
                  <a:pt x="2305030" y="67349"/>
                </a:lnTo>
                <a:lnTo>
                  <a:pt x="2327518" y="62360"/>
                </a:lnTo>
                <a:lnTo>
                  <a:pt x="2342441" y="49884"/>
                </a:lnTo>
                <a:lnTo>
                  <a:pt x="2354980" y="37418"/>
                </a:lnTo>
                <a:lnTo>
                  <a:pt x="2354980" y="0"/>
                </a:lnTo>
                <a:lnTo>
                  <a:pt x="0" y="0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43532" y="2744808"/>
            <a:ext cx="2355215" cy="197485"/>
          </a:xfrm>
          <a:custGeom>
            <a:avLst/>
            <a:gdLst/>
            <a:ahLst/>
            <a:cxnLst/>
            <a:rect l="l" t="t" r="r" b="b"/>
            <a:pathLst>
              <a:path w="2355215" h="197485">
                <a:moveTo>
                  <a:pt x="0" y="0"/>
                </a:moveTo>
                <a:lnTo>
                  <a:pt x="0" y="172095"/>
                </a:lnTo>
                <a:lnTo>
                  <a:pt x="44951" y="192048"/>
                </a:lnTo>
                <a:lnTo>
                  <a:pt x="84907" y="197037"/>
                </a:lnTo>
                <a:lnTo>
                  <a:pt x="2305030" y="197037"/>
                </a:lnTo>
                <a:lnTo>
                  <a:pt x="2332492" y="192049"/>
                </a:lnTo>
                <a:lnTo>
                  <a:pt x="2347519" y="179583"/>
                </a:lnTo>
                <a:lnTo>
                  <a:pt x="2354980" y="47395"/>
                </a:lnTo>
                <a:lnTo>
                  <a:pt x="2354980" y="42407"/>
                </a:lnTo>
                <a:lnTo>
                  <a:pt x="77414" y="42406"/>
                </a:lnTo>
                <a:lnTo>
                  <a:pt x="47448" y="39907"/>
                </a:lnTo>
                <a:lnTo>
                  <a:pt x="32464" y="34918"/>
                </a:lnTo>
                <a:lnTo>
                  <a:pt x="14984" y="24942"/>
                </a:lnTo>
                <a:lnTo>
                  <a:pt x="0" y="0"/>
                </a:lnTo>
                <a:close/>
              </a:path>
              <a:path w="2355215" h="197485">
                <a:moveTo>
                  <a:pt x="2354980" y="12476"/>
                </a:moveTo>
                <a:lnTo>
                  <a:pt x="2342441" y="24942"/>
                </a:lnTo>
                <a:lnTo>
                  <a:pt x="2327518" y="37418"/>
                </a:lnTo>
                <a:lnTo>
                  <a:pt x="2305030" y="42407"/>
                </a:lnTo>
                <a:lnTo>
                  <a:pt x="2354980" y="42407"/>
                </a:lnTo>
                <a:lnTo>
                  <a:pt x="2354980" y="12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43532" y="2744808"/>
            <a:ext cx="2355215" cy="197485"/>
          </a:xfrm>
          <a:custGeom>
            <a:avLst/>
            <a:gdLst/>
            <a:ahLst/>
            <a:cxnLst/>
            <a:rect l="l" t="t" r="r" b="b"/>
            <a:pathLst>
              <a:path w="2355215" h="197485">
                <a:moveTo>
                  <a:pt x="2354980" y="47395"/>
                </a:moveTo>
                <a:lnTo>
                  <a:pt x="2347519" y="179583"/>
                </a:lnTo>
                <a:lnTo>
                  <a:pt x="2332492" y="192049"/>
                </a:lnTo>
                <a:lnTo>
                  <a:pt x="2305030" y="197037"/>
                </a:lnTo>
                <a:lnTo>
                  <a:pt x="84907" y="197037"/>
                </a:lnTo>
                <a:lnTo>
                  <a:pt x="44951" y="192048"/>
                </a:lnTo>
                <a:lnTo>
                  <a:pt x="17480" y="182071"/>
                </a:lnTo>
                <a:lnTo>
                  <a:pt x="0" y="172095"/>
                </a:lnTo>
                <a:lnTo>
                  <a:pt x="0" y="0"/>
                </a:lnTo>
                <a:lnTo>
                  <a:pt x="7491" y="12476"/>
                </a:lnTo>
                <a:lnTo>
                  <a:pt x="14984" y="24942"/>
                </a:lnTo>
                <a:lnTo>
                  <a:pt x="32464" y="34918"/>
                </a:lnTo>
                <a:lnTo>
                  <a:pt x="47448" y="39907"/>
                </a:lnTo>
                <a:lnTo>
                  <a:pt x="77414" y="42406"/>
                </a:lnTo>
                <a:lnTo>
                  <a:pt x="2305030" y="42407"/>
                </a:lnTo>
                <a:lnTo>
                  <a:pt x="2327518" y="37418"/>
                </a:lnTo>
                <a:lnTo>
                  <a:pt x="2342441" y="24942"/>
                </a:lnTo>
                <a:lnTo>
                  <a:pt x="2354980" y="12476"/>
                </a:lnTo>
                <a:lnTo>
                  <a:pt x="2354980" y="47395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43532" y="2916903"/>
            <a:ext cx="2347595" cy="34925"/>
          </a:xfrm>
          <a:custGeom>
            <a:avLst/>
            <a:gdLst/>
            <a:ahLst/>
            <a:cxnLst/>
            <a:rect l="l" t="t" r="r" b="b"/>
            <a:pathLst>
              <a:path w="2347595" h="34925">
                <a:moveTo>
                  <a:pt x="0" y="0"/>
                </a:moveTo>
                <a:lnTo>
                  <a:pt x="39957" y="29930"/>
                </a:lnTo>
                <a:lnTo>
                  <a:pt x="84907" y="32429"/>
                </a:lnTo>
                <a:lnTo>
                  <a:pt x="2305030" y="34919"/>
                </a:lnTo>
                <a:lnTo>
                  <a:pt x="2339954" y="27441"/>
                </a:lnTo>
                <a:lnTo>
                  <a:pt x="2343744" y="24942"/>
                </a:lnTo>
                <a:lnTo>
                  <a:pt x="84907" y="24942"/>
                </a:lnTo>
                <a:lnTo>
                  <a:pt x="44951" y="19953"/>
                </a:lnTo>
                <a:lnTo>
                  <a:pt x="17480" y="9976"/>
                </a:lnTo>
                <a:lnTo>
                  <a:pt x="0" y="0"/>
                </a:lnTo>
                <a:close/>
              </a:path>
              <a:path w="2347595" h="34925">
                <a:moveTo>
                  <a:pt x="2347519" y="7488"/>
                </a:moveTo>
                <a:lnTo>
                  <a:pt x="2332492" y="19953"/>
                </a:lnTo>
                <a:lnTo>
                  <a:pt x="2305030" y="24942"/>
                </a:lnTo>
                <a:lnTo>
                  <a:pt x="2343744" y="24942"/>
                </a:lnTo>
                <a:lnTo>
                  <a:pt x="2347519" y="22453"/>
                </a:lnTo>
                <a:lnTo>
                  <a:pt x="2347519" y="7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43532" y="2916903"/>
            <a:ext cx="2347595" cy="34925"/>
          </a:xfrm>
          <a:custGeom>
            <a:avLst/>
            <a:gdLst/>
            <a:ahLst/>
            <a:cxnLst/>
            <a:rect l="l" t="t" r="r" b="b"/>
            <a:pathLst>
              <a:path w="2347595" h="34925">
                <a:moveTo>
                  <a:pt x="0" y="9976"/>
                </a:moveTo>
                <a:lnTo>
                  <a:pt x="9989" y="17464"/>
                </a:lnTo>
                <a:lnTo>
                  <a:pt x="39957" y="29930"/>
                </a:lnTo>
                <a:lnTo>
                  <a:pt x="84907" y="32429"/>
                </a:lnTo>
                <a:lnTo>
                  <a:pt x="2305030" y="34919"/>
                </a:lnTo>
                <a:lnTo>
                  <a:pt x="2339954" y="27441"/>
                </a:lnTo>
                <a:lnTo>
                  <a:pt x="2347519" y="22453"/>
                </a:lnTo>
                <a:lnTo>
                  <a:pt x="2347519" y="7488"/>
                </a:lnTo>
                <a:lnTo>
                  <a:pt x="2332492" y="19953"/>
                </a:lnTo>
                <a:lnTo>
                  <a:pt x="2305030" y="24942"/>
                </a:lnTo>
                <a:lnTo>
                  <a:pt x="84907" y="24942"/>
                </a:lnTo>
                <a:lnTo>
                  <a:pt x="44951" y="19953"/>
                </a:lnTo>
                <a:lnTo>
                  <a:pt x="17480" y="9976"/>
                </a:lnTo>
                <a:lnTo>
                  <a:pt x="0" y="0"/>
                </a:lnTo>
                <a:lnTo>
                  <a:pt x="0" y="9976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43532" y="2926879"/>
            <a:ext cx="2347595" cy="160020"/>
          </a:xfrm>
          <a:custGeom>
            <a:avLst/>
            <a:gdLst/>
            <a:ahLst/>
            <a:cxnLst/>
            <a:rect l="l" t="t" r="r" b="b"/>
            <a:pathLst>
              <a:path w="2347595" h="160019">
                <a:moveTo>
                  <a:pt x="0" y="0"/>
                </a:moveTo>
                <a:lnTo>
                  <a:pt x="0" y="109745"/>
                </a:lnTo>
                <a:lnTo>
                  <a:pt x="14984" y="132187"/>
                </a:lnTo>
                <a:lnTo>
                  <a:pt x="34962" y="147152"/>
                </a:lnTo>
                <a:lnTo>
                  <a:pt x="62429" y="157129"/>
                </a:lnTo>
                <a:lnTo>
                  <a:pt x="64927" y="159629"/>
                </a:lnTo>
                <a:lnTo>
                  <a:pt x="2290003" y="159629"/>
                </a:lnTo>
                <a:lnTo>
                  <a:pt x="2330005" y="134687"/>
                </a:lnTo>
                <a:lnTo>
                  <a:pt x="2344679" y="22453"/>
                </a:lnTo>
                <a:lnTo>
                  <a:pt x="84907" y="22453"/>
                </a:lnTo>
                <a:lnTo>
                  <a:pt x="39957" y="19953"/>
                </a:lnTo>
                <a:lnTo>
                  <a:pt x="9989" y="7487"/>
                </a:lnTo>
                <a:lnTo>
                  <a:pt x="0" y="0"/>
                </a:lnTo>
                <a:close/>
              </a:path>
              <a:path w="2347595" h="160019">
                <a:moveTo>
                  <a:pt x="2344885" y="14213"/>
                </a:moveTo>
                <a:lnTo>
                  <a:pt x="2339954" y="17464"/>
                </a:lnTo>
                <a:lnTo>
                  <a:pt x="2305030" y="22453"/>
                </a:lnTo>
                <a:lnTo>
                  <a:pt x="2344679" y="22453"/>
                </a:lnTo>
                <a:lnTo>
                  <a:pt x="2344885" y="14213"/>
                </a:lnTo>
                <a:close/>
              </a:path>
              <a:path w="2347595" h="160019">
                <a:moveTo>
                  <a:pt x="2347519" y="12476"/>
                </a:moveTo>
                <a:lnTo>
                  <a:pt x="2344928" y="12476"/>
                </a:lnTo>
                <a:lnTo>
                  <a:pt x="2344885" y="14213"/>
                </a:lnTo>
                <a:lnTo>
                  <a:pt x="2347519" y="12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43532" y="2926879"/>
            <a:ext cx="2347595" cy="160020"/>
          </a:xfrm>
          <a:custGeom>
            <a:avLst/>
            <a:gdLst/>
            <a:ahLst/>
            <a:cxnLst/>
            <a:rect l="l" t="t" r="r" b="b"/>
            <a:pathLst>
              <a:path w="2347595" h="160019">
                <a:moveTo>
                  <a:pt x="2347519" y="12476"/>
                </a:moveTo>
                <a:lnTo>
                  <a:pt x="2339954" y="17464"/>
                </a:lnTo>
                <a:lnTo>
                  <a:pt x="2305030" y="22453"/>
                </a:lnTo>
                <a:lnTo>
                  <a:pt x="84907" y="22453"/>
                </a:lnTo>
                <a:lnTo>
                  <a:pt x="39957" y="19953"/>
                </a:lnTo>
                <a:lnTo>
                  <a:pt x="9989" y="7487"/>
                </a:lnTo>
                <a:lnTo>
                  <a:pt x="0" y="0"/>
                </a:lnTo>
                <a:lnTo>
                  <a:pt x="0" y="109745"/>
                </a:lnTo>
                <a:lnTo>
                  <a:pt x="14984" y="132187"/>
                </a:lnTo>
                <a:lnTo>
                  <a:pt x="34962" y="147153"/>
                </a:lnTo>
                <a:lnTo>
                  <a:pt x="62429" y="157129"/>
                </a:lnTo>
                <a:lnTo>
                  <a:pt x="64927" y="159629"/>
                </a:lnTo>
                <a:lnTo>
                  <a:pt x="2290003" y="159629"/>
                </a:lnTo>
                <a:lnTo>
                  <a:pt x="2330005" y="134687"/>
                </a:lnTo>
                <a:lnTo>
                  <a:pt x="2344928" y="12476"/>
                </a:lnTo>
                <a:lnTo>
                  <a:pt x="2347519" y="12476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05962" y="3086509"/>
            <a:ext cx="2227580" cy="184785"/>
          </a:xfrm>
          <a:custGeom>
            <a:avLst/>
            <a:gdLst/>
            <a:ahLst/>
            <a:cxnLst/>
            <a:rect l="l" t="t" r="r" b="b"/>
            <a:pathLst>
              <a:path w="2227579" h="184785">
                <a:moveTo>
                  <a:pt x="2227574" y="0"/>
                </a:moveTo>
                <a:lnTo>
                  <a:pt x="0" y="0"/>
                </a:lnTo>
                <a:lnTo>
                  <a:pt x="17482" y="132185"/>
                </a:lnTo>
                <a:lnTo>
                  <a:pt x="27472" y="147150"/>
                </a:lnTo>
                <a:lnTo>
                  <a:pt x="62438" y="174586"/>
                </a:lnTo>
                <a:lnTo>
                  <a:pt x="119870" y="184561"/>
                </a:lnTo>
                <a:lnTo>
                  <a:pt x="2177623" y="184562"/>
                </a:lnTo>
                <a:lnTo>
                  <a:pt x="2202598" y="177080"/>
                </a:lnTo>
                <a:lnTo>
                  <a:pt x="2217625" y="164609"/>
                </a:lnTo>
                <a:lnTo>
                  <a:pt x="2227574" y="149645"/>
                </a:lnTo>
                <a:lnTo>
                  <a:pt x="2227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05962" y="3086509"/>
            <a:ext cx="2227580" cy="184785"/>
          </a:xfrm>
          <a:custGeom>
            <a:avLst/>
            <a:gdLst/>
            <a:ahLst/>
            <a:cxnLst/>
            <a:rect l="l" t="t" r="r" b="b"/>
            <a:pathLst>
              <a:path w="2227579" h="184785">
                <a:moveTo>
                  <a:pt x="119870" y="184561"/>
                </a:moveTo>
                <a:lnTo>
                  <a:pt x="2177623" y="184562"/>
                </a:lnTo>
                <a:lnTo>
                  <a:pt x="2202598" y="177080"/>
                </a:lnTo>
                <a:lnTo>
                  <a:pt x="2217625" y="164609"/>
                </a:lnTo>
                <a:lnTo>
                  <a:pt x="2227574" y="149645"/>
                </a:lnTo>
                <a:lnTo>
                  <a:pt x="2227573" y="0"/>
                </a:lnTo>
                <a:lnTo>
                  <a:pt x="0" y="0"/>
                </a:lnTo>
                <a:lnTo>
                  <a:pt x="17482" y="132185"/>
                </a:lnTo>
                <a:lnTo>
                  <a:pt x="44955" y="167103"/>
                </a:lnTo>
                <a:lnTo>
                  <a:pt x="84915" y="182067"/>
                </a:lnTo>
                <a:lnTo>
                  <a:pt x="119870" y="184561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40500" y="1679859"/>
            <a:ext cx="1071880" cy="593725"/>
          </a:xfrm>
          <a:custGeom>
            <a:avLst/>
            <a:gdLst/>
            <a:ahLst/>
            <a:cxnLst/>
            <a:rect l="l" t="t" r="r" b="b"/>
            <a:pathLst>
              <a:path w="1071879" h="593725">
                <a:moveTo>
                  <a:pt x="1058908" y="0"/>
                </a:moveTo>
                <a:lnTo>
                  <a:pt x="59929" y="0"/>
                </a:lnTo>
                <a:lnTo>
                  <a:pt x="9989" y="326683"/>
                </a:lnTo>
                <a:lnTo>
                  <a:pt x="22477" y="336640"/>
                </a:lnTo>
                <a:lnTo>
                  <a:pt x="29970" y="354166"/>
                </a:lnTo>
                <a:lnTo>
                  <a:pt x="32467" y="371590"/>
                </a:lnTo>
                <a:lnTo>
                  <a:pt x="0" y="593527"/>
                </a:lnTo>
                <a:lnTo>
                  <a:pt x="1056318" y="593527"/>
                </a:lnTo>
                <a:lnTo>
                  <a:pt x="1043882" y="369101"/>
                </a:lnTo>
                <a:lnTo>
                  <a:pt x="1043882" y="356656"/>
                </a:lnTo>
                <a:lnTo>
                  <a:pt x="1048856" y="341618"/>
                </a:lnTo>
                <a:lnTo>
                  <a:pt x="1071344" y="324195"/>
                </a:lnTo>
                <a:lnTo>
                  <a:pt x="1058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540500" y="1679859"/>
            <a:ext cx="1071880" cy="593725"/>
          </a:xfrm>
          <a:custGeom>
            <a:avLst/>
            <a:gdLst/>
            <a:ahLst/>
            <a:cxnLst/>
            <a:rect l="l" t="t" r="r" b="b"/>
            <a:pathLst>
              <a:path w="1071879" h="593725">
                <a:moveTo>
                  <a:pt x="1056318" y="593527"/>
                </a:moveTo>
                <a:lnTo>
                  <a:pt x="0" y="593527"/>
                </a:lnTo>
                <a:lnTo>
                  <a:pt x="32467" y="371590"/>
                </a:lnTo>
                <a:lnTo>
                  <a:pt x="29970" y="354166"/>
                </a:lnTo>
                <a:lnTo>
                  <a:pt x="22477" y="336640"/>
                </a:lnTo>
                <a:lnTo>
                  <a:pt x="9989" y="326684"/>
                </a:lnTo>
                <a:lnTo>
                  <a:pt x="59929" y="0"/>
                </a:lnTo>
                <a:lnTo>
                  <a:pt x="1058908" y="0"/>
                </a:lnTo>
                <a:lnTo>
                  <a:pt x="1071344" y="324195"/>
                </a:lnTo>
                <a:lnTo>
                  <a:pt x="1048856" y="341618"/>
                </a:lnTo>
                <a:lnTo>
                  <a:pt x="1043882" y="356656"/>
                </a:lnTo>
                <a:lnTo>
                  <a:pt x="1043882" y="369101"/>
                </a:lnTo>
                <a:lnTo>
                  <a:pt x="1056318" y="593527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500926" y="1737580"/>
            <a:ext cx="81634" cy="2586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24384" y="1971593"/>
            <a:ext cx="37465" cy="17780"/>
          </a:xfrm>
          <a:custGeom>
            <a:avLst/>
            <a:gdLst/>
            <a:ahLst/>
            <a:cxnLst/>
            <a:rect l="l" t="t" r="r" b="b"/>
            <a:pathLst>
              <a:path w="37465" h="17780">
                <a:moveTo>
                  <a:pt x="27462" y="0"/>
                </a:moveTo>
                <a:lnTo>
                  <a:pt x="9948" y="0"/>
                </a:lnTo>
                <a:lnTo>
                  <a:pt x="2487" y="2489"/>
                </a:lnTo>
                <a:lnTo>
                  <a:pt x="0" y="7570"/>
                </a:lnTo>
                <a:lnTo>
                  <a:pt x="2487" y="12548"/>
                </a:lnTo>
                <a:lnTo>
                  <a:pt x="9948" y="15037"/>
                </a:lnTo>
                <a:lnTo>
                  <a:pt x="19897" y="17526"/>
                </a:lnTo>
                <a:lnTo>
                  <a:pt x="34923" y="12548"/>
                </a:lnTo>
                <a:lnTo>
                  <a:pt x="37411" y="7570"/>
                </a:lnTo>
                <a:lnTo>
                  <a:pt x="34923" y="2489"/>
                </a:lnTo>
                <a:lnTo>
                  <a:pt x="27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24384" y="1971593"/>
            <a:ext cx="37465" cy="17780"/>
          </a:xfrm>
          <a:custGeom>
            <a:avLst/>
            <a:gdLst/>
            <a:ahLst/>
            <a:cxnLst/>
            <a:rect l="l" t="t" r="r" b="b"/>
            <a:pathLst>
              <a:path w="37465" h="17780">
                <a:moveTo>
                  <a:pt x="37411" y="7570"/>
                </a:moveTo>
                <a:lnTo>
                  <a:pt x="34923" y="2489"/>
                </a:lnTo>
                <a:lnTo>
                  <a:pt x="27462" y="0"/>
                </a:lnTo>
                <a:lnTo>
                  <a:pt x="9948" y="0"/>
                </a:lnTo>
                <a:lnTo>
                  <a:pt x="2487" y="2489"/>
                </a:lnTo>
                <a:lnTo>
                  <a:pt x="0" y="7570"/>
                </a:lnTo>
                <a:lnTo>
                  <a:pt x="2487" y="12548"/>
                </a:lnTo>
                <a:lnTo>
                  <a:pt x="9948" y="15037"/>
                </a:lnTo>
                <a:lnTo>
                  <a:pt x="19897" y="17526"/>
                </a:lnTo>
                <a:lnTo>
                  <a:pt x="27462" y="15037"/>
                </a:lnTo>
                <a:lnTo>
                  <a:pt x="34923" y="12548"/>
                </a:lnTo>
                <a:lnTo>
                  <a:pt x="37411" y="7570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624384" y="1936747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19">
                <a:moveTo>
                  <a:pt x="24871" y="0"/>
                </a:moveTo>
                <a:lnTo>
                  <a:pt x="7461" y="0"/>
                </a:lnTo>
                <a:lnTo>
                  <a:pt x="0" y="7467"/>
                </a:lnTo>
                <a:lnTo>
                  <a:pt x="2487" y="12445"/>
                </a:lnTo>
                <a:lnTo>
                  <a:pt x="7461" y="17423"/>
                </a:lnTo>
                <a:lnTo>
                  <a:pt x="17410" y="19912"/>
                </a:lnTo>
                <a:lnTo>
                  <a:pt x="32436" y="14934"/>
                </a:lnTo>
                <a:lnTo>
                  <a:pt x="34923" y="9956"/>
                </a:lnTo>
                <a:lnTo>
                  <a:pt x="32436" y="4978"/>
                </a:lnTo>
                <a:lnTo>
                  <a:pt x="24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624384" y="1936747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19">
                <a:moveTo>
                  <a:pt x="34923" y="9956"/>
                </a:moveTo>
                <a:lnTo>
                  <a:pt x="32436" y="4978"/>
                </a:lnTo>
                <a:lnTo>
                  <a:pt x="24871" y="0"/>
                </a:lnTo>
                <a:lnTo>
                  <a:pt x="7461" y="0"/>
                </a:lnTo>
                <a:lnTo>
                  <a:pt x="0" y="7467"/>
                </a:lnTo>
                <a:lnTo>
                  <a:pt x="2487" y="12445"/>
                </a:lnTo>
                <a:lnTo>
                  <a:pt x="7461" y="17423"/>
                </a:lnTo>
                <a:lnTo>
                  <a:pt x="17410" y="19912"/>
                </a:lnTo>
                <a:lnTo>
                  <a:pt x="24871" y="17423"/>
                </a:lnTo>
                <a:lnTo>
                  <a:pt x="32436" y="14934"/>
                </a:lnTo>
                <a:lnTo>
                  <a:pt x="34923" y="9956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21792" y="1904286"/>
            <a:ext cx="35560" cy="17780"/>
          </a:xfrm>
          <a:custGeom>
            <a:avLst/>
            <a:gdLst/>
            <a:ahLst/>
            <a:cxnLst/>
            <a:rect l="l" t="t" r="r" b="b"/>
            <a:pathLst>
              <a:path w="35559" h="17780">
                <a:moveTo>
                  <a:pt x="27462" y="0"/>
                </a:moveTo>
                <a:lnTo>
                  <a:pt x="10052" y="0"/>
                </a:lnTo>
                <a:lnTo>
                  <a:pt x="2590" y="4978"/>
                </a:lnTo>
                <a:lnTo>
                  <a:pt x="0" y="7467"/>
                </a:lnTo>
                <a:lnTo>
                  <a:pt x="2590" y="12445"/>
                </a:lnTo>
                <a:lnTo>
                  <a:pt x="10052" y="17423"/>
                </a:lnTo>
                <a:lnTo>
                  <a:pt x="27462" y="17423"/>
                </a:lnTo>
                <a:lnTo>
                  <a:pt x="32540" y="14934"/>
                </a:lnTo>
                <a:lnTo>
                  <a:pt x="35027" y="9956"/>
                </a:lnTo>
                <a:lnTo>
                  <a:pt x="35027" y="4978"/>
                </a:lnTo>
                <a:lnTo>
                  <a:pt x="27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621792" y="1904286"/>
            <a:ext cx="35560" cy="17780"/>
          </a:xfrm>
          <a:custGeom>
            <a:avLst/>
            <a:gdLst/>
            <a:ahLst/>
            <a:cxnLst/>
            <a:rect l="l" t="t" r="r" b="b"/>
            <a:pathLst>
              <a:path w="35559" h="17780">
                <a:moveTo>
                  <a:pt x="35027" y="9956"/>
                </a:moveTo>
                <a:lnTo>
                  <a:pt x="35027" y="4978"/>
                </a:lnTo>
                <a:lnTo>
                  <a:pt x="27462" y="0"/>
                </a:lnTo>
                <a:lnTo>
                  <a:pt x="10052" y="0"/>
                </a:lnTo>
                <a:lnTo>
                  <a:pt x="2590" y="4978"/>
                </a:lnTo>
                <a:lnTo>
                  <a:pt x="0" y="7467"/>
                </a:lnTo>
                <a:lnTo>
                  <a:pt x="2590" y="12445"/>
                </a:lnTo>
                <a:lnTo>
                  <a:pt x="10052" y="17423"/>
                </a:lnTo>
                <a:lnTo>
                  <a:pt x="27462" y="17423"/>
                </a:lnTo>
                <a:lnTo>
                  <a:pt x="32540" y="14934"/>
                </a:lnTo>
                <a:lnTo>
                  <a:pt x="35027" y="9956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619306" y="1869336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59" h="20319">
                <a:moveTo>
                  <a:pt x="17513" y="0"/>
                </a:moveTo>
                <a:lnTo>
                  <a:pt x="7565" y="2489"/>
                </a:lnTo>
                <a:lnTo>
                  <a:pt x="2487" y="4978"/>
                </a:lnTo>
                <a:lnTo>
                  <a:pt x="0" y="10059"/>
                </a:lnTo>
                <a:lnTo>
                  <a:pt x="2487" y="15037"/>
                </a:lnTo>
                <a:lnTo>
                  <a:pt x="7565" y="20015"/>
                </a:lnTo>
                <a:lnTo>
                  <a:pt x="27462" y="20015"/>
                </a:lnTo>
                <a:lnTo>
                  <a:pt x="35027" y="12548"/>
                </a:lnTo>
                <a:lnTo>
                  <a:pt x="32540" y="4978"/>
                </a:lnTo>
                <a:lnTo>
                  <a:pt x="27462" y="2489"/>
                </a:lnTo>
                <a:lnTo>
                  <a:pt x="1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19306" y="1869336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59" h="20319">
                <a:moveTo>
                  <a:pt x="35027" y="12548"/>
                </a:moveTo>
                <a:lnTo>
                  <a:pt x="32540" y="4978"/>
                </a:lnTo>
                <a:lnTo>
                  <a:pt x="27462" y="2489"/>
                </a:lnTo>
                <a:lnTo>
                  <a:pt x="17513" y="0"/>
                </a:lnTo>
                <a:lnTo>
                  <a:pt x="7565" y="2489"/>
                </a:lnTo>
                <a:lnTo>
                  <a:pt x="2487" y="4978"/>
                </a:lnTo>
                <a:lnTo>
                  <a:pt x="0" y="10059"/>
                </a:lnTo>
                <a:lnTo>
                  <a:pt x="2487" y="15037"/>
                </a:lnTo>
                <a:lnTo>
                  <a:pt x="7565" y="20015"/>
                </a:lnTo>
                <a:lnTo>
                  <a:pt x="27462" y="20015"/>
                </a:lnTo>
                <a:lnTo>
                  <a:pt x="35027" y="12548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616818" y="1836979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59" h="20319">
                <a:moveTo>
                  <a:pt x="17513" y="0"/>
                </a:moveTo>
                <a:lnTo>
                  <a:pt x="2487" y="4978"/>
                </a:lnTo>
                <a:lnTo>
                  <a:pt x="0" y="9956"/>
                </a:lnTo>
                <a:lnTo>
                  <a:pt x="2487" y="14934"/>
                </a:lnTo>
                <a:lnTo>
                  <a:pt x="17513" y="19912"/>
                </a:lnTo>
                <a:lnTo>
                  <a:pt x="27462" y="19912"/>
                </a:lnTo>
                <a:lnTo>
                  <a:pt x="32436" y="17423"/>
                </a:lnTo>
                <a:lnTo>
                  <a:pt x="35027" y="12445"/>
                </a:lnTo>
                <a:lnTo>
                  <a:pt x="32436" y="4978"/>
                </a:lnTo>
                <a:lnTo>
                  <a:pt x="27462" y="2489"/>
                </a:lnTo>
                <a:lnTo>
                  <a:pt x="1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616818" y="1836979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59" h="20319">
                <a:moveTo>
                  <a:pt x="35027" y="12445"/>
                </a:moveTo>
                <a:lnTo>
                  <a:pt x="32436" y="4978"/>
                </a:lnTo>
                <a:lnTo>
                  <a:pt x="27462" y="2489"/>
                </a:lnTo>
                <a:lnTo>
                  <a:pt x="17513" y="0"/>
                </a:lnTo>
                <a:lnTo>
                  <a:pt x="10052" y="2489"/>
                </a:lnTo>
                <a:lnTo>
                  <a:pt x="2487" y="4978"/>
                </a:lnTo>
                <a:lnTo>
                  <a:pt x="0" y="9956"/>
                </a:lnTo>
                <a:lnTo>
                  <a:pt x="2487" y="14934"/>
                </a:lnTo>
                <a:lnTo>
                  <a:pt x="10052" y="17423"/>
                </a:lnTo>
                <a:lnTo>
                  <a:pt x="17513" y="19912"/>
                </a:lnTo>
                <a:lnTo>
                  <a:pt x="27462" y="19912"/>
                </a:lnTo>
                <a:lnTo>
                  <a:pt x="32436" y="17423"/>
                </a:lnTo>
                <a:lnTo>
                  <a:pt x="35027" y="12445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614332" y="1804518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19">
                <a:moveTo>
                  <a:pt x="17513" y="0"/>
                </a:moveTo>
                <a:lnTo>
                  <a:pt x="2487" y="4978"/>
                </a:lnTo>
                <a:lnTo>
                  <a:pt x="0" y="9956"/>
                </a:lnTo>
                <a:lnTo>
                  <a:pt x="2487" y="14934"/>
                </a:lnTo>
                <a:lnTo>
                  <a:pt x="10052" y="17423"/>
                </a:lnTo>
                <a:lnTo>
                  <a:pt x="17513" y="20015"/>
                </a:lnTo>
                <a:lnTo>
                  <a:pt x="27462" y="17423"/>
                </a:lnTo>
                <a:lnTo>
                  <a:pt x="34923" y="14934"/>
                </a:lnTo>
                <a:lnTo>
                  <a:pt x="34923" y="4978"/>
                </a:lnTo>
                <a:lnTo>
                  <a:pt x="27462" y="2489"/>
                </a:lnTo>
                <a:lnTo>
                  <a:pt x="1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614331" y="1804518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19">
                <a:moveTo>
                  <a:pt x="34923" y="9956"/>
                </a:moveTo>
                <a:lnTo>
                  <a:pt x="34923" y="4978"/>
                </a:lnTo>
                <a:lnTo>
                  <a:pt x="27462" y="2489"/>
                </a:lnTo>
                <a:lnTo>
                  <a:pt x="17513" y="0"/>
                </a:lnTo>
                <a:lnTo>
                  <a:pt x="10052" y="2489"/>
                </a:lnTo>
                <a:lnTo>
                  <a:pt x="2487" y="4978"/>
                </a:lnTo>
                <a:lnTo>
                  <a:pt x="0" y="9956"/>
                </a:lnTo>
                <a:lnTo>
                  <a:pt x="2487" y="14934"/>
                </a:lnTo>
                <a:lnTo>
                  <a:pt x="10052" y="17423"/>
                </a:lnTo>
                <a:lnTo>
                  <a:pt x="17513" y="20015"/>
                </a:lnTo>
                <a:lnTo>
                  <a:pt x="27462" y="17423"/>
                </a:lnTo>
                <a:lnTo>
                  <a:pt x="34923" y="14934"/>
                </a:lnTo>
                <a:lnTo>
                  <a:pt x="34923" y="9956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611844" y="1772057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19">
                <a:moveTo>
                  <a:pt x="20000" y="0"/>
                </a:moveTo>
                <a:lnTo>
                  <a:pt x="9948" y="2592"/>
                </a:lnTo>
                <a:lnTo>
                  <a:pt x="2487" y="5081"/>
                </a:lnTo>
                <a:lnTo>
                  <a:pt x="0" y="10059"/>
                </a:lnTo>
                <a:lnTo>
                  <a:pt x="2487" y="15037"/>
                </a:lnTo>
                <a:lnTo>
                  <a:pt x="17513" y="20015"/>
                </a:lnTo>
                <a:lnTo>
                  <a:pt x="27462" y="17526"/>
                </a:lnTo>
                <a:lnTo>
                  <a:pt x="32436" y="15037"/>
                </a:lnTo>
                <a:lnTo>
                  <a:pt x="37411" y="10059"/>
                </a:lnTo>
                <a:lnTo>
                  <a:pt x="34923" y="7570"/>
                </a:lnTo>
                <a:lnTo>
                  <a:pt x="27462" y="2592"/>
                </a:lnTo>
                <a:lnTo>
                  <a:pt x="2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11844" y="1772057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19">
                <a:moveTo>
                  <a:pt x="37411" y="10059"/>
                </a:moveTo>
                <a:lnTo>
                  <a:pt x="34923" y="7570"/>
                </a:lnTo>
                <a:lnTo>
                  <a:pt x="27462" y="2592"/>
                </a:lnTo>
                <a:lnTo>
                  <a:pt x="20000" y="0"/>
                </a:lnTo>
                <a:lnTo>
                  <a:pt x="9948" y="2592"/>
                </a:lnTo>
                <a:lnTo>
                  <a:pt x="2487" y="5081"/>
                </a:lnTo>
                <a:lnTo>
                  <a:pt x="0" y="10059"/>
                </a:lnTo>
                <a:lnTo>
                  <a:pt x="2487" y="15037"/>
                </a:lnTo>
                <a:lnTo>
                  <a:pt x="9948" y="17526"/>
                </a:lnTo>
                <a:lnTo>
                  <a:pt x="17513" y="20015"/>
                </a:lnTo>
                <a:lnTo>
                  <a:pt x="27462" y="17526"/>
                </a:lnTo>
                <a:lnTo>
                  <a:pt x="32436" y="15037"/>
                </a:lnTo>
                <a:lnTo>
                  <a:pt x="37411" y="10059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611844" y="1739700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80">
                <a:moveTo>
                  <a:pt x="15026" y="0"/>
                </a:moveTo>
                <a:lnTo>
                  <a:pt x="7461" y="0"/>
                </a:lnTo>
                <a:lnTo>
                  <a:pt x="0" y="2489"/>
                </a:lnTo>
                <a:lnTo>
                  <a:pt x="0" y="14934"/>
                </a:lnTo>
                <a:lnTo>
                  <a:pt x="7461" y="17423"/>
                </a:lnTo>
                <a:lnTo>
                  <a:pt x="24975" y="17423"/>
                </a:lnTo>
                <a:lnTo>
                  <a:pt x="32436" y="14934"/>
                </a:lnTo>
                <a:lnTo>
                  <a:pt x="34923" y="9956"/>
                </a:lnTo>
                <a:lnTo>
                  <a:pt x="32436" y="4978"/>
                </a:lnTo>
                <a:lnTo>
                  <a:pt x="24975" y="2489"/>
                </a:lnTo>
                <a:lnTo>
                  <a:pt x="15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611844" y="1739700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80">
                <a:moveTo>
                  <a:pt x="34923" y="9956"/>
                </a:moveTo>
                <a:lnTo>
                  <a:pt x="32436" y="4978"/>
                </a:lnTo>
                <a:lnTo>
                  <a:pt x="24975" y="2489"/>
                </a:lnTo>
                <a:lnTo>
                  <a:pt x="15026" y="0"/>
                </a:lnTo>
                <a:lnTo>
                  <a:pt x="7461" y="0"/>
                </a:lnTo>
                <a:lnTo>
                  <a:pt x="0" y="2489"/>
                </a:lnTo>
                <a:lnTo>
                  <a:pt x="0" y="14934"/>
                </a:lnTo>
                <a:lnTo>
                  <a:pt x="7461" y="17423"/>
                </a:lnTo>
                <a:lnTo>
                  <a:pt x="24975" y="17423"/>
                </a:lnTo>
                <a:lnTo>
                  <a:pt x="32436" y="14934"/>
                </a:lnTo>
                <a:lnTo>
                  <a:pt x="34923" y="9956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95976" y="2435536"/>
            <a:ext cx="1932939" cy="252095"/>
          </a:xfrm>
          <a:custGeom>
            <a:avLst/>
            <a:gdLst/>
            <a:ahLst/>
            <a:cxnLst/>
            <a:rect l="l" t="t" r="r" b="b"/>
            <a:pathLst>
              <a:path w="1932940" h="252094">
                <a:moveTo>
                  <a:pt x="87409" y="0"/>
                </a:moveTo>
                <a:lnTo>
                  <a:pt x="74921" y="0"/>
                </a:lnTo>
                <a:lnTo>
                  <a:pt x="0" y="249420"/>
                </a:lnTo>
                <a:lnTo>
                  <a:pt x="1932882" y="251909"/>
                </a:lnTo>
                <a:lnTo>
                  <a:pt x="1930699" y="236944"/>
                </a:lnTo>
                <a:lnTo>
                  <a:pt x="14980" y="236944"/>
                </a:lnTo>
                <a:lnTo>
                  <a:pt x="87409" y="0"/>
                </a:lnTo>
                <a:close/>
              </a:path>
              <a:path w="1932940" h="252094">
                <a:moveTo>
                  <a:pt x="1897958" y="12476"/>
                </a:moveTo>
                <a:lnTo>
                  <a:pt x="1888010" y="12476"/>
                </a:lnTo>
                <a:lnTo>
                  <a:pt x="1915472" y="236944"/>
                </a:lnTo>
                <a:lnTo>
                  <a:pt x="1930699" y="236944"/>
                </a:lnTo>
                <a:lnTo>
                  <a:pt x="1897958" y="1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95976" y="2435536"/>
            <a:ext cx="1932939" cy="252095"/>
          </a:xfrm>
          <a:custGeom>
            <a:avLst/>
            <a:gdLst/>
            <a:ahLst/>
            <a:cxnLst/>
            <a:rect l="l" t="t" r="r" b="b"/>
            <a:pathLst>
              <a:path w="1932940" h="252094">
                <a:moveTo>
                  <a:pt x="1897958" y="12476"/>
                </a:moveTo>
                <a:lnTo>
                  <a:pt x="1932882" y="251909"/>
                </a:lnTo>
                <a:lnTo>
                  <a:pt x="0" y="249420"/>
                </a:lnTo>
                <a:lnTo>
                  <a:pt x="74921" y="0"/>
                </a:lnTo>
                <a:lnTo>
                  <a:pt x="87409" y="0"/>
                </a:lnTo>
                <a:lnTo>
                  <a:pt x="14980" y="236944"/>
                </a:lnTo>
                <a:lnTo>
                  <a:pt x="1915472" y="236944"/>
                </a:lnTo>
                <a:lnTo>
                  <a:pt x="1888010" y="12476"/>
                </a:lnTo>
                <a:lnTo>
                  <a:pt x="1897958" y="12476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70897" y="2273387"/>
            <a:ext cx="1823085" cy="254635"/>
          </a:xfrm>
          <a:custGeom>
            <a:avLst/>
            <a:gdLst/>
            <a:ahLst/>
            <a:cxnLst/>
            <a:rect l="l" t="t" r="r" b="b"/>
            <a:pathLst>
              <a:path w="1823084" h="254635">
                <a:moveTo>
                  <a:pt x="7492" y="127240"/>
                </a:moveTo>
                <a:lnTo>
                  <a:pt x="0" y="162149"/>
                </a:lnTo>
                <a:lnTo>
                  <a:pt x="167313" y="162149"/>
                </a:lnTo>
                <a:lnTo>
                  <a:pt x="144846" y="254440"/>
                </a:lnTo>
                <a:lnTo>
                  <a:pt x="1585824" y="254440"/>
                </a:lnTo>
                <a:lnTo>
                  <a:pt x="1580746" y="174625"/>
                </a:lnTo>
                <a:lnTo>
                  <a:pt x="1823037" y="174625"/>
                </a:lnTo>
                <a:lnTo>
                  <a:pt x="1822208" y="164648"/>
                </a:lnTo>
                <a:lnTo>
                  <a:pt x="1503333" y="164648"/>
                </a:lnTo>
                <a:lnTo>
                  <a:pt x="1502338" y="154672"/>
                </a:lnTo>
                <a:lnTo>
                  <a:pt x="222258" y="154671"/>
                </a:lnTo>
                <a:lnTo>
                  <a:pt x="227494" y="129729"/>
                </a:lnTo>
                <a:lnTo>
                  <a:pt x="7492" y="129729"/>
                </a:lnTo>
                <a:lnTo>
                  <a:pt x="7492" y="127240"/>
                </a:lnTo>
                <a:close/>
              </a:path>
              <a:path w="1823084" h="254635">
                <a:moveTo>
                  <a:pt x="1800549" y="0"/>
                </a:moveTo>
                <a:lnTo>
                  <a:pt x="1540848" y="0"/>
                </a:lnTo>
                <a:lnTo>
                  <a:pt x="1518509" y="2472"/>
                </a:lnTo>
                <a:lnTo>
                  <a:pt x="1528308" y="164648"/>
                </a:lnTo>
                <a:lnTo>
                  <a:pt x="1822208" y="164648"/>
                </a:lnTo>
                <a:lnTo>
                  <a:pt x="1820550" y="144695"/>
                </a:lnTo>
                <a:lnTo>
                  <a:pt x="1810601" y="77356"/>
                </a:lnTo>
                <a:lnTo>
                  <a:pt x="1810601" y="69869"/>
                </a:lnTo>
                <a:lnTo>
                  <a:pt x="1800549" y="0"/>
                </a:lnTo>
                <a:close/>
              </a:path>
              <a:path w="1823084" h="254635">
                <a:moveTo>
                  <a:pt x="1498359" y="114764"/>
                </a:moveTo>
                <a:lnTo>
                  <a:pt x="272209" y="114764"/>
                </a:lnTo>
                <a:lnTo>
                  <a:pt x="262219" y="154671"/>
                </a:lnTo>
                <a:lnTo>
                  <a:pt x="1502338" y="154672"/>
                </a:lnTo>
                <a:lnTo>
                  <a:pt x="1498359" y="114764"/>
                </a:lnTo>
                <a:close/>
              </a:path>
              <a:path w="1823084" h="254635">
                <a:moveTo>
                  <a:pt x="254726" y="0"/>
                </a:moveTo>
                <a:lnTo>
                  <a:pt x="42447" y="0"/>
                </a:lnTo>
                <a:lnTo>
                  <a:pt x="7492" y="129729"/>
                </a:lnTo>
                <a:lnTo>
                  <a:pt x="227494" y="129729"/>
                </a:lnTo>
                <a:lnTo>
                  <a:pt x="254726" y="0"/>
                </a:lnTo>
                <a:close/>
              </a:path>
              <a:path w="1823084" h="254635">
                <a:moveTo>
                  <a:pt x="1518359" y="0"/>
                </a:moveTo>
                <a:lnTo>
                  <a:pt x="1518359" y="2489"/>
                </a:lnTo>
                <a:lnTo>
                  <a:pt x="1518509" y="2472"/>
                </a:lnTo>
                <a:lnTo>
                  <a:pt x="1518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70897" y="2273387"/>
            <a:ext cx="1823085" cy="254635"/>
          </a:xfrm>
          <a:custGeom>
            <a:avLst/>
            <a:gdLst/>
            <a:ahLst/>
            <a:cxnLst/>
            <a:rect l="l" t="t" r="r" b="b"/>
            <a:pathLst>
              <a:path w="1823084" h="254635">
                <a:moveTo>
                  <a:pt x="1615773" y="0"/>
                </a:moveTo>
                <a:lnTo>
                  <a:pt x="1540848" y="0"/>
                </a:lnTo>
                <a:lnTo>
                  <a:pt x="1518359" y="2489"/>
                </a:lnTo>
                <a:lnTo>
                  <a:pt x="1518359" y="0"/>
                </a:lnTo>
                <a:lnTo>
                  <a:pt x="1528308" y="164648"/>
                </a:lnTo>
                <a:lnTo>
                  <a:pt x="1503333" y="164648"/>
                </a:lnTo>
                <a:lnTo>
                  <a:pt x="1498359" y="114764"/>
                </a:lnTo>
                <a:lnTo>
                  <a:pt x="272209" y="114764"/>
                </a:lnTo>
                <a:lnTo>
                  <a:pt x="262219" y="154671"/>
                </a:lnTo>
                <a:lnTo>
                  <a:pt x="222258" y="154671"/>
                </a:lnTo>
                <a:lnTo>
                  <a:pt x="254726" y="0"/>
                </a:lnTo>
                <a:lnTo>
                  <a:pt x="42447" y="0"/>
                </a:lnTo>
                <a:lnTo>
                  <a:pt x="7492" y="129729"/>
                </a:lnTo>
                <a:lnTo>
                  <a:pt x="7492" y="127240"/>
                </a:lnTo>
                <a:lnTo>
                  <a:pt x="0" y="162149"/>
                </a:lnTo>
                <a:lnTo>
                  <a:pt x="167313" y="162149"/>
                </a:lnTo>
                <a:lnTo>
                  <a:pt x="144846" y="254440"/>
                </a:lnTo>
                <a:lnTo>
                  <a:pt x="1585824" y="254440"/>
                </a:lnTo>
                <a:lnTo>
                  <a:pt x="1580746" y="174625"/>
                </a:lnTo>
                <a:lnTo>
                  <a:pt x="1823037" y="174625"/>
                </a:lnTo>
                <a:lnTo>
                  <a:pt x="1820550" y="144695"/>
                </a:lnTo>
                <a:lnTo>
                  <a:pt x="1810601" y="77356"/>
                </a:lnTo>
                <a:lnTo>
                  <a:pt x="1810601" y="69869"/>
                </a:lnTo>
                <a:lnTo>
                  <a:pt x="1800549" y="0"/>
                </a:lnTo>
                <a:lnTo>
                  <a:pt x="1615773" y="0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043885" y="2435537"/>
            <a:ext cx="274955" cy="174625"/>
          </a:xfrm>
          <a:custGeom>
            <a:avLst/>
            <a:gdLst/>
            <a:ahLst/>
            <a:cxnLst/>
            <a:rect l="l" t="t" r="r" b="b"/>
            <a:pathLst>
              <a:path w="274954" h="174625">
                <a:moveTo>
                  <a:pt x="234725" y="0"/>
                </a:moveTo>
                <a:lnTo>
                  <a:pt x="0" y="0"/>
                </a:lnTo>
                <a:lnTo>
                  <a:pt x="27462" y="174594"/>
                </a:lnTo>
                <a:lnTo>
                  <a:pt x="274727" y="174594"/>
                </a:lnTo>
                <a:lnTo>
                  <a:pt x="234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043885" y="2435536"/>
            <a:ext cx="274955" cy="174625"/>
          </a:xfrm>
          <a:custGeom>
            <a:avLst/>
            <a:gdLst/>
            <a:ahLst/>
            <a:cxnLst/>
            <a:rect l="l" t="t" r="r" b="b"/>
            <a:pathLst>
              <a:path w="274954" h="174625">
                <a:moveTo>
                  <a:pt x="27462" y="174594"/>
                </a:moveTo>
                <a:lnTo>
                  <a:pt x="0" y="0"/>
                </a:lnTo>
                <a:lnTo>
                  <a:pt x="234725" y="0"/>
                </a:lnTo>
                <a:lnTo>
                  <a:pt x="274727" y="174594"/>
                </a:lnTo>
                <a:lnTo>
                  <a:pt x="27462" y="174594"/>
                </a:lnTo>
                <a:close/>
              </a:path>
            </a:pathLst>
          </a:custGeom>
          <a:ln w="9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81498" y="2343256"/>
            <a:ext cx="309880" cy="74930"/>
          </a:xfrm>
          <a:custGeom>
            <a:avLst/>
            <a:gdLst/>
            <a:ahLst/>
            <a:cxnLst/>
            <a:rect l="l" t="t" r="r" b="b"/>
            <a:pathLst>
              <a:path w="309879" h="74930">
                <a:moveTo>
                  <a:pt x="284676" y="0"/>
                </a:moveTo>
                <a:lnTo>
                  <a:pt x="0" y="0"/>
                </a:lnTo>
                <a:lnTo>
                  <a:pt x="0" y="7487"/>
                </a:lnTo>
                <a:lnTo>
                  <a:pt x="132337" y="7487"/>
                </a:lnTo>
                <a:lnTo>
                  <a:pt x="139799" y="14965"/>
                </a:lnTo>
                <a:lnTo>
                  <a:pt x="267162" y="14965"/>
                </a:lnTo>
                <a:lnTo>
                  <a:pt x="297112" y="74826"/>
                </a:lnTo>
                <a:lnTo>
                  <a:pt x="309651" y="74826"/>
                </a:lnTo>
                <a:lnTo>
                  <a:pt x="284676" y="0"/>
                </a:lnTo>
                <a:close/>
              </a:path>
              <a:path w="309879" h="74930">
                <a:moveTo>
                  <a:pt x="42385" y="7487"/>
                </a:moveTo>
                <a:lnTo>
                  <a:pt x="19897" y="7487"/>
                </a:lnTo>
                <a:lnTo>
                  <a:pt x="29949" y="37418"/>
                </a:lnTo>
                <a:lnTo>
                  <a:pt x="44872" y="34918"/>
                </a:lnTo>
                <a:lnTo>
                  <a:pt x="42385" y="7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81498" y="2343256"/>
            <a:ext cx="309880" cy="74930"/>
          </a:xfrm>
          <a:custGeom>
            <a:avLst/>
            <a:gdLst/>
            <a:ahLst/>
            <a:cxnLst/>
            <a:rect l="l" t="t" r="r" b="b"/>
            <a:pathLst>
              <a:path w="309879" h="74930">
                <a:moveTo>
                  <a:pt x="284676" y="0"/>
                </a:moveTo>
                <a:lnTo>
                  <a:pt x="0" y="0"/>
                </a:lnTo>
                <a:lnTo>
                  <a:pt x="0" y="7487"/>
                </a:lnTo>
                <a:lnTo>
                  <a:pt x="19897" y="7487"/>
                </a:lnTo>
                <a:lnTo>
                  <a:pt x="29949" y="37418"/>
                </a:lnTo>
                <a:lnTo>
                  <a:pt x="44872" y="34918"/>
                </a:lnTo>
                <a:lnTo>
                  <a:pt x="42385" y="7487"/>
                </a:lnTo>
                <a:lnTo>
                  <a:pt x="132337" y="7487"/>
                </a:lnTo>
                <a:lnTo>
                  <a:pt x="139799" y="14965"/>
                </a:lnTo>
                <a:lnTo>
                  <a:pt x="267162" y="14965"/>
                </a:lnTo>
                <a:lnTo>
                  <a:pt x="297112" y="74826"/>
                </a:lnTo>
                <a:lnTo>
                  <a:pt x="309651" y="74826"/>
                </a:lnTo>
                <a:lnTo>
                  <a:pt x="284676" y="0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023884" y="2350744"/>
            <a:ext cx="100330" cy="52705"/>
          </a:xfrm>
          <a:custGeom>
            <a:avLst/>
            <a:gdLst/>
            <a:ahLst/>
            <a:cxnLst/>
            <a:rect l="l" t="t" r="r" b="b"/>
            <a:pathLst>
              <a:path w="100329" h="52705">
                <a:moveTo>
                  <a:pt x="89952" y="0"/>
                </a:moveTo>
                <a:lnTo>
                  <a:pt x="0" y="0"/>
                </a:lnTo>
                <a:lnTo>
                  <a:pt x="2487" y="27431"/>
                </a:lnTo>
                <a:lnTo>
                  <a:pt x="2487" y="52373"/>
                </a:lnTo>
                <a:lnTo>
                  <a:pt x="99900" y="52373"/>
                </a:lnTo>
                <a:lnTo>
                  <a:pt x="99900" y="14965"/>
                </a:lnTo>
                <a:lnTo>
                  <a:pt x="97413" y="7477"/>
                </a:lnTo>
                <a:lnTo>
                  <a:pt x="89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23884" y="2350744"/>
            <a:ext cx="100330" cy="52705"/>
          </a:xfrm>
          <a:custGeom>
            <a:avLst/>
            <a:gdLst/>
            <a:ahLst/>
            <a:cxnLst/>
            <a:rect l="l" t="t" r="r" b="b"/>
            <a:pathLst>
              <a:path w="100329" h="52705">
                <a:moveTo>
                  <a:pt x="97413" y="7477"/>
                </a:moveTo>
                <a:lnTo>
                  <a:pt x="89952" y="0"/>
                </a:lnTo>
                <a:lnTo>
                  <a:pt x="0" y="0"/>
                </a:lnTo>
                <a:lnTo>
                  <a:pt x="2487" y="27431"/>
                </a:lnTo>
                <a:lnTo>
                  <a:pt x="2487" y="52373"/>
                </a:lnTo>
                <a:lnTo>
                  <a:pt x="99900" y="52373"/>
                </a:lnTo>
                <a:lnTo>
                  <a:pt x="99900" y="14965"/>
                </a:lnTo>
                <a:lnTo>
                  <a:pt x="97413" y="7477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11448" y="2378175"/>
            <a:ext cx="17780" cy="25400"/>
          </a:xfrm>
          <a:custGeom>
            <a:avLst/>
            <a:gdLst/>
            <a:ahLst/>
            <a:cxnLst/>
            <a:rect l="l" t="t" r="r" b="b"/>
            <a:pathLst>
              <a:path w="17779" h="25400">
                <a:moveTo>
                  <a:pt x="14922" y="0"/>
                </a:moveTo>
                <a:lnTo>
                  <a:pt x="0" y="2499"/>
                </a:lnTo>
                <a:lnTo>
                  <a:pt x="7461" y="22453"/>
                </a:lnTo>
                <a:lnTo>
                  <a:pt x="17410" y="24942"/>
                </a:lnTo>
                <a:lnTo>
                  <a:pt x="14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11448" y="2378175"/>
            <a:ext cx="17780" cy="25400"/>
          </a:xfrm>
          <a:custGeom>
            <a:avLst/>
            <a:gdLst/>
            <a:ahLst/>
            <a:cxnLst/>
            <a:rect l="l" t="t" r="r" b="b"/>
            <a:pathLst>
              <a:path w="17779" h="25400">
                <a:moveTo>
                  <a:pt x="7461" y="22453"/>
                </a:moveTo>
                <a:lnTo>
                  <a:pt x="0" y="2499"/>
                </a:lnTo>
                <a:lnTo>
                  <a:pt x="14922" y="0"/>
                </a:lnTo>
                <a:lnTo>
                  <a:pt x="17410" y="24942"/>
                </a:lnTo>
                <a:lnTo>
                  <a:pt x="7461" y="22453"/>
                </a:lnTo>
                <a:close/>
              </a:path>
            </a:pathLst>
          </a:custGeom>
          <a:ln w="9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018910" y="2358221"/>
            <a:ext cx="257810" cy="60325"/>
          </a:xfrm>
          <a:custGeom>
            <a:avLst/>
            <a:gdLst/>
            <a:ahLst/>
            <a:cxnLst/>
            <a:rect l="l" t="t" r="r" b="b"/>
            <a:pathLst>
              <a:path w="257809" h="60325">
                <a:moveTo>
                  <a:pt x="0" y="42406"/>
                </a:moveTo>
                <a:lnTo>
                  <a:pt x="4974" y="59860"/>
                </a:lnTo>
                <a:lnTo>
                  <a:pt x="257213" y="59860"/>
                </a:lnTo>
                <a:lnTo>
                  <a:pt x="250348" y="44895"/>
                </a:lnTo>
                <a:lnTo>
                  <a:pt x="9948" y="44895"/>
                </a:lnTo>
                <a:lnTo>
                  <a:pt x="0" y="42406"/>
                </a:lnTo>
                <a:close/>
              </a:path>
              <a:path w="257809" h="60325">
                <a:moveTo>
                  <a:pt x="229751" y="0"/>
                </a:moveTo>
                <a:lnTo>
                  <a:pt x="102388" y="0"/>
                </a:lnTo>
                <a:lnTo>
                  <a:pt x="104875" y="7487"/>
                </a:lnTo>
                <a:lnTo>
                  <a:pt x="104875" y="44895"/>
                </a:lnTo>
                <a:lnTo>
                  <a:pt x="250348" y="44895"/>
                </a:lnTo>
                <a:lnTo>
                  <a:pt x="229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18909" y="2358221"/>
            <a:ext cx="257810" cy="60325"/>
          </a:xfrm>
          <a:custGeom>
            <a:avLst/>
            <a:gdLst/>
            <a:ahLst/>
            <a:cxnLst/>
            <a:rect l="l" t="t" r="r" b="b"/>
            <a:pathLst>
              <a:path w="257809" h="60325">
                <a:moveTo>
                  <a:pt x="0" y="42406"/>
                </a:moveTo>
                <a:lnTo>
                  <a:pt x="4974" y="59860"/>
                </a:lnTo>
                <a:lnTo>
                  <a:pt x="257213" y="59860"/>
                </a:lnTo>
                <a:lnTo>
                  <a:pt x="229751" y="0"/>
                </a:lnTo>
                <a:lnTo>
                  <a:pt x="102388" y="0"/>
                </a:lnTo>
                <a:lnTo>
                  <a:pt x="104875" y="7487"/>
                </a:lnTo>
                <a:lnTo>
                  <a:pt x="104875" y="44895"/>
                </a:lnTo>
                <a:lnTo>
                  <a:pt x="9948" y="44895"/>
                </a:lnTo>
                <a:lnTo>
                  <a:pt x="0" y="42406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981498" y="2350744"/>
            <a:ext cx="42545" cy="67945"/>
          </a:xfrm>
          <a:custGeom>
            <a:avLst/>
            <a:gdLst/>
            <a:ahLst/>
            <a:cxnLst/>
            <a:rect l="l" t="t" r="r" b="b"/>
            <a:pathLst>
              <a:path w="42545" h="67944">
                <a:moveTo>
                  <a:pt x="19897" y="0"/>
                </a:moveTo>
                <a:lnTo>
                  <a:pt x="0" y="0"/>
                </a:lnTo>
                <a:lnTo>
                  <a:pt x="9948" y="67338"/>
                </a:lnTo>
                <a:lnTo>
                  <a:pt x="42385" y="67338"/>
                </a:lnTo>
                <a:lnTo>
                  <a:pt x="37411" y="49884"/>
                </a:lnTo>
                <a:lnTo>
                  <a:pt x="29949" y="27431"/>
                </a:lnTo>
                <a:lnTo>
                  <a:pt x="198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81498" y="2350744"/>
            <a:ext cx="42545" cy="67945"/>
          </a:xfrm>
          <a:custGeom>
            <a:avLst/>
            <a:gdLst/>
            <a:ahLst/>
            <a:cxnLst/>
            <a:rect l="l" t="t" r="r" b="b"/>
            <a:pathLst>
              <a:path w="42545" h="67944">
                <a:moveTo>
                  <a:pt x="29949" y="27431"/>
                </a:moveTo>
                <a:lnTo>
                  <a:pt x="19897" y="0"/>
                </a:lnTo>
                <a:lnTo>
                  <a:pt x="0" y="0"/>
                </a:lnTo>
                <a:lnTo>
                  <a:pt x="9948" y="67338"/>
                </a:lnTo>
                <a:lnTo>
                  <a:pt x="42385" y="67338"/>
                </a:lnTo>
                <a:lnTo>
                  <a:pt x="37411" y="49884"/>
                </a:lnTo>
                <a:lnTo>
                  <a:pt x="29949" y="27431"/>
                </a:lnTo>
                <a:close/>
              </a:path>
            </a:pathLst>
          </a:custGeom>
          <a:ln w="9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31346" y="2428059"/>
            <a:ext cx="317500" cy="269875"/>
          </a:xfrm>
          <a:custGeom>
            <a:avLst/>
            <a:gdLst/>
            <a:ahLst/>
            <a:cxnLst/>
            <a:rect l="l" t="t" r="r" b="b"/>
            <a:pathLst>
              <a:path w="317500" h="269875">
                <a:moveTo>
                  <a:pt x="257317" y="0"/>
                </a:moveTo>
                <a:lnTo>
                  <a:pt x="0" y="0"/>
                </a:lnTo>
                <a:lnTo>
                  <a:pt x="42489" y="269363"/>
                </a:lnTo>
                <a:lnTo>
                  <a:pt x="52541" y="269363"/>
                </a:lnTo>
                <a:lnTo>
                  <a:pt x="52541" y="266874"/>
                </a:lnTo>
                <a:lnTo>
                  <a:pt x="40001" y="182071"/>
                </a:lnTo>
                <a:lnTo>
                  <a:pt x="12539" y="7477"/>
                </a:lnTo>
                <a:lnTo>
                  <a:pt x="258980" y="7477"/>
                </a:lnTo>
                <a:lnTo>
                  <a:pt x="257317" y="0"/>
                </a:lnTo>
                <a:close/>
              </a:path>
              <a:path w="317500" h="269875">
                <a:moveTo>
                  <a:pt x="258980" y="7477"/>
                </a:moveTo>
                <a:lnTo>
                  <a:pt x="247265" y="7477"/>
                </a:lnTo>
                <a:lnTo>
                  <a:pt x="287267" y="182071"/>
                </a:lnTo>
                <a:lnTo>
                  <a:pt x="307268" y="266874"/>
                </a:lnTo>
                <a:lnTo>
                  <a:pt x="317216" y="269363"/>
                </a:lnTo>
                <a:lnTo>
                  <a:pt x="258980" y="7477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31346" y="2428059"/>
            <a:ext cx="317500" cy="269875"/>
          </a:xfrm>
          <a:custGeom>
            <a:avLst/>
            <a:gdLst/>
            <a:ahLst/>
            <a:cxnLst/>
            <a:rect l="l" t="t" r="r" b="b"/>
            <a:pathLst>
              <a:path w="317500" h="269875">
                <a:moveTo>
                  <a:pt x="317216" y="269363"/>
                </a:moveTo>
                <a:lnTo>
                  <a:pt x="257317" y="0"/>
                </a:lnTo>
                <a:lnTo>
                  <a:pt x="0" y="0"/>
                </a:lnTo>
                <a:lnTo>
                  <a:pt x="42489" y="269363"/>
                </a:lnTo>
                <a:lnTo>
                  <a:pt x="52541" y="269363"/>
                </a:lnTo>
                <a:lnTo>
                  <a:pt x="52541" y="266874"/>
                </a:lnTo>
                <a:lnTo>
                  <a:pt x="40001" y="182071"/>
                </a:lnTo>
                <a:lnTo>
                  <a:pt x="12539" y="7477"/>
                </a:lnTo>
                <a:lnTo>
                  <a:pt x="247265" y="7477"/>
                </a:lnTo>
                <a:lnTo>
                  <a:pt x="287267" y="182071"/>
                </a:lnTo>
                <a:lnTo>
                  <a:pt x="307268" y="266874"/>
                </a:lnTo>
                <a:lnTo>
                  <a:pt x="317216" y="269363"/>
                </a:lnTo>
                <a:close/>
              </a:path>
            </a:pathLst>
          </a:custGeom>
          <a:ln w="9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066373" y="2575212"/>
            <a:ext cx="252729" cy="37465"/>
          </a:xfrm>
          <a:custGeom>
            <a:avLst/>
            <a:gdLst/>
            <a:ahLst/>
            <a:cxnLst/>
            <a:rect l="l" t="t" r="r" b="b"/>
            <a:pathLst>
              <a:path w="252729" h="37464">
                <a:moveTo>
                  <a:pt x="244674" y="0"/>
                </a:moveTo>
                <a:lnTo>
                  <a:pt x="0" y="0"/>
                </a:lnTo>
                <a:lnTo>
                  <a:pt x="7461" y="37407"/>
                </a:lnTo>
                <a:lnTo>
                  <a:pt x="252239" y="37407"/>
                </a:lnTo>
                <a:lnTo>
                  <a:pt x="24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66373" y="2575212"/>
            <a:ext cx="252729" cy="37465"/>
          </a:xfrm>
          <a:custGeom>
            <a:avLst/>
            <a:gdLst/>
            <a:ahLst/>
            <a:cxnLst/>
            <a:rect l="l" t="t" r="r" b="b"/>
            <a:pathLst>
              <a:path w="252729" h="37464">
                <a:moveTo>
                  <a:pt x="252239" y="37407"/>
                </a:moveTo>
                <a:lnTo>
                  <a:pt x="244674" y="0"/>
                </a:lnTo>
                <a:lnTo>
                  <a:pt x="0" y="0"/>
                </a:lnTo>
                <a:lnTo>
                  <a:pt x="7461" y="37407"/>
                </a:lnTo>
                <a:lnTo>
                  <a:pt x="252239" y="37407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108862" y="2625096"/>
            <a:ext cx="114935" cy="45085"/>
          </a:xfrm>
          <a:custGeom>
            <a:avLst/>
            <a:gdLst/>
            <a:ahLst/>
            <a:cxnLst/>
            <a:rect l="l" t="t" r="r" b="b"/>
            <a:pathLst>
              <a:path w="114934" h="45085">
                <a:moveTo>
                  <a:pt x="107362" y="0"/>
                </a:moveTo>
                <a:lnTo>
                  <a:pt x="0" y="0"/>
                </a:lnTo>
                <a:lnTo>
                  <a:pt x="7461" y="44895"/>
                </a:lnTo>
                <a:lnTo>
                  <a:pt x="114823" y="44895"/>
                </a:lnTo>
                <a:lnTo>
                  <a:pt x="107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108862" y="2625096"/>
            <a:ext cx="114935" cy="45085"/>
          </a:xfrm>
          <a:custGeom>
            <a:avLst/>
            <a:gdLst/>
            <a:ahLst/>
            <a:cxnLst/>
            <a:rect l="l" t="t" r="r" b="b"/>
            <a:pathLst>
              <a:path w="114934" h="45085">
                <a:moveTo>
                  <a:pt x="114823" y="44895"/>
                </a:moveTo>
                <a:lnTo>
                  <a:pt x="107362" y="0"/>
                </a:lnTo>
                <a:lnTo>
                  <a:pt x="0" y="0"/>
                </a:lnTo>
                <a:lnTo>
                  <a:pt x="7461" y="44895"/>
                </a:lnTo>
                <a:lnTo>
                  <a:pt x="114823" y="44895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71347" y="2610131"/>
            <a:ext cx="267335" cy="87630"/>
          </a:xfrm>
          <a:custGeom>
            <a:avLst/>
            <a:gdLst/>
            <a:ahLst/>
            <a:cxnLst/>
            <a:rect l="l" t="t" r="r" b="b"/>
            <a:pathLst>
              <a:path w="267334" h="87630">
                <a:moveTo>
                  <a:pt x="247265" y="0"/>
                </a:moveTo>
                <a:lnTo>
                  <a:pt x="0" y="0"/>
                </a:lnTo>
                <a:lnTo>
                  <a:pt x="12539" y="84803"/>
                </a:lnTo>
                <a:lnTo>
                  <a:pt x="12539" y="87292"/>
                </a:lnTo>
                <a:lnTo>
                  <a:pt x="267266" y="87292"/>
                </a:lnTo>
                <a:lnTo>
                  <a:pt x="267266" y="84803"/>
                </a:lnTo>
                <a:lnTo>
                  <a:pt x="247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071347" y="2610131"/>
            <a:ext cx="267335" cy="87630"/>
          </a:xfrm>
          <a:custGeom>
            <a:avLst/>
            <a:gdLst/>
            <a:ahLst/>
            <a:cxnLst/>
            <a:rect l="l" t="t" r="r" b="b"/>
            <a:pathLst>
              <a:path w="267334" h="87630">
                <a:moveTo>
                  <a:pt x="267266" y="87292"/>
                </a:moveTo>
                <a:lnTo>
                  <a:pt x="12539" y="87292"/>
                </a:lnTo>
                <a:lnTo>
                  <a:pt x="12539" y="84803"/>
                </a:lnTo>
                <a:lnTo>
                  <a:pt x="0" y="0"/>
                </a:lnTo>
                <a:lnTo>
                  <a:pt x="247265" y="0"/>
                </a:lnTo>
                <a:lnTo>
                  <a:pt x="267266" y="84803"/>
                </a:lnTo>
                <a:lnTo>
                  <a:pt x="267266" y="87292"/>
                </a:lnTo>
                <a:close/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044250" y="2453380"/>
            <a:ext cx="254361" cy="74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051346" y="2492909"/>
            <a:ext cx="247650" cy="34925"/>
          </a:xfrm>
          <a:custGeom>
            <a:avLst/>
            <a:gdLst/>
            <a:ahLst/>
            <a:cxnLst/>
            <a:rect l="l" t="t" r="r" b="b"/>
            <a:pathLst>
              <a:path w="247650" h="34925">
                <a:moveTo>
                  <a:pt x="239803" y="2489"/>
                </a:moveTo>
                <a:lnTo>
                  <a:pt x="0" y="0"/>
                </a:lnTo>
                <a:lnTo>
                  <a:pt x="4974" y="34918"/>
                </a:lnTo>
                <a:lnTo>
                  <a:pt x="247265" y="34918"/>
                </a:lnTo>
                <a:lnTo>
                  <a:pt x="239803" y="2489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058911" y="2535305"/>
            <a:ext cx="250190" cy="33020"/>
          </a:xfrm>
          <a:custGeom>
            <a:avLst/>
            <a:gdLst/>
            <a:ahLst/>
            <a:cxnLst/>
            <a:rect l="l" t="t" r="r" b="b"/>
            <a:pathLst>
              <a:path w="250190" h="33019">
                <a:moveTo>
                  <a:pt x="244674" y="0"/>
                </a:moveTo>
                <a:lnTo>
                  <a:pt x="0" y="0"/>
                </a:lnTo>
                <a:lnTo>
                  <a:pt x="7461" y="32429"/>
                </a:lnTo>
                <a:lnTo>
                  <a:pt x="249648" y="32429"/>
                </a:lnTo>
                <a:lnTo>
                  <a:pt x="24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058911" y="2535305"/>
            <a:ext cx="250190" cy="33020"/>
          </a:xfrm>
          <a:custGeom>
            <a:avLst/>
            <a:gdLst/>
            <a:ahLst/>
            <a:cxnLst/>
            <a:rect l="l" t="t" r="r" b="b"/>
            <a:pathLst>
              <a:path w="250190" h="33019">
                <a:moveTo>
                  <a:pt x="249648" y="32429"/>
                </a:moveTo>
                <a:lnTo>
                  <a:pt x="7461" y="32429"/>
                </a:lnTo>
                <a:lnTo>
                  <a:pt x="0" y="0"/>
                </a:lnTo>
                <a:lnTo>
                  <a:pt x="244674" y="0"/>
                </a:lnTo>
                <a:lnTo>
                  <a:pt x="249648" y="32429"/>
                </a:lnTo>
                <a:close/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95544" y="2273387"/>
            <a:ext cx="37465" cy="114935"/>
          </a:xfrm>
          <a:custGeom>
            <a:avLst/>
            <a:gdLst/>
            <a:ahLst/>
            <a:cxnLst/>
            <a:rect l="l" t="t" r="r" b="b"/>
            <a:pathLst>
              <a:path w="37465" h="114935">
                <a:moveTo>
                  <a:pt x="37462" y="0"/>
                </a:moveTo>
                <a:lnTo>
                  <a:pt x="22477" y="0"/>
                </a:lnTo>
                <a:lnTo>
                  <a:pt x="0" y="114764"/>
                </a:lnTo>
                <a:lnTo>
                  <a:pt x="14985" y="114764"/>
                </a:lnTo>
                <a:lnTo>
                  <a:pt x="37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95544" y="2273387"/>
            <a:ext cx="37465" cy="114935"/>
          </a:xfrm>
          <a:custGeom>
            <a:avLst/>
            <a:gdLst/>
            <a:ahLst/>
            <a:cxnLst/>
            <a:rect l="l" t="t" r="r" b="b"/>
            <a:pathLst>
              <a:path w="37465" h="114935">
                <a:moveTo>
                  <a:pt x="0" y="114764"/>
                </a:moveTo>
                <a:lnTo>
                  <a:pt x="22477" y="0"/>
                </a:lnTo>
                <a:lnTo>
                  <a:pt x="37462" y="0"/>
                </a:lnTo>
                <a:lnTo>
                  <a:pt x="14985" y="114764"/>
                </a:lnTo>
                <a:lnTo>
                  <a:pt x="0" y="11476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607923" y="2273387"/>
            <a:ext cx="35560" cy="114935"/>
          </a:xfrm>
          <a:custGeom>
            <a:avLst/>
            <a:gdLst/>
            <a:ahLst/>
            <a:cxnLst/>
            <a:rect l="l" t="t" r="r" b="b"/>
            <a:pathLst>
              <a:path w="35559" h="114935">
                <a:moveTo>
                  <a:pt x="34965" y="0"/>
                </a:moveTo>
                <a:lnTo>
                  <a:pt x="19980" y="0"/>
                </a:lnTo>
                <a:lnTo>
                  <a:pt x="0" y="114764"/>
                </a:lnTo>
                <a:lnTo>
                  <a:pt x="14985" y="114764"/>
                </a:lnTo>
                <a:lnTo>
                  <a:pt x="34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07923" y="2273387"/>
            <a:ext cx="35560" cy="114935"/>
          </a:xfrm>
          <a:custGeom>
            <a:avLst/>
            <a:gdLst/>
            <a:ahLst/>
            <a:cxnLst/>
            <a:rect l="l" t="t" r="r" b="b"/>
            <a:pathLst>
              <a:path w="35559" h="114935">
                <a:moveTo>
                  <a:pt x="0" y="114764"/>
                </a:moveTo>
                <a:lnTo>
                  <a:pt x="19980" y="0"/>
                </a:lnTo>
                <a:lnTo>
                  <a:pt x="34965" y="0"/>
                </a:lnTo>
                <a:lnTo>
                  <a:pt x="14985" y="114764"/>
                </a:lnTo>
                <a:lnTo>
                  <a:pt x="0" y="11476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712808" y="2273387"/>
            <a:ext cx="33020" cy="114935"/>
          </a:xfrm>
          <a:custGeom>
            <a:avLst/>
            <a:gdLst/>
            <a:ahLst/>
            <a:cxnLst/>
            <a:rect l="l" t="t" r="r" b="b"/>
            <a:pathLst>
              <a:path w="33020" h="114935">
                <a:moveTo>
                  <a:pt x="32467" y="0"/>
                </a:moveTo>
                <a:lnTo>
                  <a:pt x="17482" y="0"/>
                </a:lnTo>
                <a:lnTo>
                  <a:pt x="0" y="114764"/>
                </a:lnTo>
                <a:lnTo>
                  <a:pt x="14985" y="114764"/>
                </a:lnTo>
                <a:lnTo>
                  <a:pt x="32467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712808" y="2273387"/>
            <a:ext cx="33020" cy="114935"/>
          </a:xfrm>
          <a:custGeom>
            <a:avLst/>
            <a:gdLst/>
            <a:ahLst/>
            <a:cxnLst/>
            <a:rect l="l" t="t" r="r" b="b"/>
            <a:pathLst>
              <a:path w="33020" h="114935">
                <a:moveTo>
                  <a:pt x="0" y="114764"/>
                </a:moveTo>
                <a:lnTo>
                  <a:pt x="17482" y="0"/>
                </a:lnTo>
                <a:lnTo>
                  <a:pt x="32467" y="0"/>
                </a:lnTo>
                <a:lnTo>
                  <a:pt x="14985" y="114764"/>
                </a:lnTo>
                <a:lnTo>
                  <a:pt x="0" y="11476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25186" y="2273387"/>
            <a:ext cx="22860" cy="114935"/>
          </a:xfrm>
          <a:custGeom>
            <a:avLst/>
            <a:gdLst/>
            <a:ahLst/>
            <a:cxnLst/>
            <a:rect l="l" t="t" r="r" b="b"/>
            <a:pathLst>
              <a:path w="22859" h="114935">
                <a:moveTo>
                  <a:pt x="22477" y="0"/>
                </a:moveTo>
                <a:lnTo>
                  <a:pt x="9990" y="0"/>
                </a:lnTo>
                <a:lnTo>
                  <a:pt x="0" y="114764"/>
                </a:lnTo>
                <a:lnTo>
                  <a:pt x="12487" y="114764"/>
                </a:lnTo>
                <a:lnTo>
                  <a:pt x="22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25186" y="2273387"/>
            <a:ext cx="22860" cy="114935"/>
          </a:xfrm>
          <a:custGeom>
            <a:avLst/>
            <a:gdLst/>
            <a:ahLst/>
            <a:cxnLst/>
            <a:rect l="l" t="t" r="r" b="b"/>
            <a:pathLst>
              <a:path w="22859" h="114935">
                <a:moveTo>
                  <a:pt x="0" y="114764"/>
                </a:moveTo>
                <a:lnTo>
                  <a:pt x="9990" y="0"/>
                </a:lnTo>
                <a:lnTo>
                  <a:pt x="22477" y="0"/>
                </a:lnTo>
                <a:lnTo>
                  <a:pt x="12487" y="114764"/>
                </a:lnTo>
                <a:lnTo>
                  <a:pt x="0" y="114764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30083" y="2273387"/>
            <a:ext cx="25400" cy="114935"/>
          </a:xfrm>
          <a:custGeom>
            <a:avLst/>
            <a:gdLst/>
            <a:ahLst/>
            <a:cxnLst/>
            <a:rect l="l" t="t" r="r" b="b"/>
            <a:pathLst>
              <a:path w="25400" h="114935">
                <a:moveTo>
                  <a:pt x="24964" y="0"/>
                </a:moveTo>
                <a:lnTo>
                  <a:pt x="9990" y="0"/>
                </a:lnTo>
                <a:lnTo>
                  <a:pt x="0" y="114764"/>
                </a:lnTo>
                <a:lnTo>
                  <a:pt x="17472" y="114764"/>
                </a:lnTo>
                <a:lnTo>
                  <a:pt x="24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930083" y="2273387"/>
            <a:ext cx="25400" cy="114935"/>
          </a:xfrm>
          <a:custGeom>
            <a:avLst/>
            <a:gdLst/>
            <a:ahLst/>
            <a:cxnLst/>
            <a:rect l="l" t="t" r="r" b="b"/>
            <a:pathLst>
              <a:path w="25400" h="114935">
                <a:moveTo>
                  <a:pt x="0" y="114764"/>
                </a:moveTo>
                <a:lnTo>
                  <a:pt x="9990" y="0"/>
                </a:lnTo>
                <a:lnTo>
                  <a:pt x="24964" y="0"/>
                </a:lnTo>
                <a:lnTo>
                  <a:pt x="17472" y="114764"/>
                </a:lnTo>
                <a:lnTo>
                  <a:pt x="0" y="11476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42491" y="2273387"/>
            <a:ext cx="17780" cy="114935"/>
          </a:xfrm>
          <a:custGeom>
            <a:avLst/>
            <a:gdLst/>
            <a:ahLst/>
            <a:cxnLst/>
            <a:rect l="l" t="t" r="r" b="b"/>
            <a:pathLst>
              <a:path w="17779" h="114935">
                <a:moveTo>
                  <a:pt x="17410" y="0"/>
                </a:moveTo>
                <a:lnTo>
                  <a:pt x="4974" y="0"/>
                </a:lnTo>
                <a:lnTo>
                  <a:pt x="0" y="114764"/>
                </a:lnTo>
                <a:lnTo>
                  <a:pt x="14922" y="114764"/>
                </a:lnTo>
                <a:lnTo>
                  <a:pt x="1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42491" y="2273387"/>
            <a:ext cx="17780" cy="114935"/>
          </a:xfrm>
          <a:custGeom>
            <a:avLst/>
            <a:gdLst/>
            <a:ahLst/>
            <a:cxnLst/>
            <a:rect l="l" t="t" r="r" b="b"/>
            <a:pathLst>
              <a:path w="17779" h="114935">
                <a:moveTo>
                  <a:pt x="0" y="114764"/>
                </a:moveTo>
                <a:lnTo>
                  <a:pt x="4974" y="0"/>
                </a:lnTo>
                <a:lnTo>
                  <a:pt x="17410" y="0"/>
                </a:lnTo>
                <a:lnTo>
                  <a:pt x="14922" y="114764"/>
                </a:lnTo>
                <a:lnTo>
                  <a:pt x="0" y="114764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49854" y="2273387"/>
            <a:ext cx="15240" cy="114935"/>
          </a:xfrm>
          <a:custGeom>
            <a:avLst/>
            <a:gdLst/>
            <a:ahLst/>
            <a:cxnLst/>
            <a:rect l="l" t="t" r="r" b="b"/>
            <a:pathLst>
              <a:path w="15240" h="114935">
                <a:moveTo>
                  <a:pt x="14922" y="0"/>
                </a:moveTo>
                <a:lnTo>
                  <a:pt x="2487" y="0"/>
                </a:lnTo>
                <a:lnTo>
                  <a:pt x="0" y="114764"/>
                </a:lnTo>
                <a:lnTo>
                  <a:pt x="14922" y="114764"/>
                </a:lnTo>
                <a:lnTo>
                  <a:pt x="14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49854" y="2273387"/>
            <a:ext cx="15240" cy="114935"/>
          </a:xfrm>
          <a:custGeom>
            <a:avLst/>
            <a:gdLst/>
            <a:ahLst/>
            <a:cxnLst/>
            <a:rect l="l" t="t" r="r" b="b"/>
            <a:pathLst>
              <a:path w="15240" h="114935">
                <a:moveTo>
                  <a:pt x="0" y="114764"/>
                </a:moveTo>
                <a:lnTo>
                  <a:pt x="2487" y="0"/>
                </a:lnTo>
                <a:lnTo>
                  <a:pt x="14922" y="0"/>
                </a:lnTo>
                <a:lnTo>
                  <a:pt x="14922" y="114764"/>
                </a:lnTo>
                <a:lnTo>
                  <a:pt x="0" y="114764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57216" y="2273387"/>
            <a:ext cx="15240" cy="114935"/>
          </a:xfrm>
          <a:custGeom>
            <a:avLst/>
            <a:gdLst/>
            <a:ahLst/>
            <a:cxnLst/>
            <a:rect l="l" t="t" r="r" b="b"/>
            <a:pathLst>
              <a:path w="15240" h="114935">
                <a:moveTo>
                  <a:pt x="15026" y="0"/>
                </a:moveTo>
                <a:lnTo>
                  <a:pt x="2487" y="0"/>
                </a:lnTo>
                <a:lnTo>
                  <a:pt x="0" y="114764"/>
                </a:lnTo>
                <a:lnTo>
                  <a:pt x="15026" y="114764"/>
                </a:lnTo>
                <a:lnTo>
                  <a:pt x="15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257216" y="2273387"/>
            <a:ext cx="15240" cy="114935"/>
          </a:xfrm>
          <a:custGeom>
            <a:avLst/>
            <a:gdLst/>
            <a:ahLst/>
            <a:cxnLst/>
            <a:rect l="l" t="t" r="r" b="b"/>
            <a:pathLst>
              <a:path w="15240" h="114935">
                <a:moveTo>
                  <a:pt x="0" y="114764"/>
                </a:moveTo>
                <a:lnTo>
                  <a:pt x="2487" y="0"/>
                </a:lnTo>
                <a:lnTo>
                  <a:pt x="15026" y="0"/>
                </a:lnTo>
                <a:lnTo>
                  <a:pt x="15026" y="114764"/>
                </a:lnTo>
                <a:lnTo>
                  <a:pt x="0" y="114764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69657" y="2273418"/>
            <a:ext cx="15240" cy="114935"/>
          </a:xfrm>
          <a:custGeom>
            <a:avLst/>
            <a:gdLst/>
            <a:ahLst/>
            <a:cxnLst/>
            <a:rect l="l" t="t" r="r" b="b"/>
            <a:pathLst>
              <a:path w="15240" h="114935">
                <a:moveTo>
                  <a:pt x="0" y="114733"/>
                </a:moveTo>
                <a:lnTo>
                  <a:pt x="14984" y="114733"/>
                </a:lnTo>
                <a:lnTo>
                  <a:pt x="14984" y="0"/>
                </a:lnTo>
                <a:lnTo>
                  <a:pt x="0" y="0"/>
                </a:lnTo>
                <a:lnTo>
                  <a:pt x="0" y="114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65051" y="2268809"/>
            <a:ext cx="24765" cy="124460"/>
          </a:xfrm>
          <a:custGeom>
            <a:avLst/>
            <a:gdLst/>
            <a:ahLst/>
            <a:cxnLst/>
            <a:rect l="l" t="t" r="r" b="b"/>
            <a:pathLst>
              <a:path w="24765" h="124460">
                <a:moveTo>
                  <a:pt x="0" y="123952"/>
                </a:moveTo>
                <a:lnTo>
                  <a:pt x="24195" y="123952"/>
                </a:lnTo>
                <a:lnTo>
                  <a:pt x="24195" y="0"/>
                </a:lnTo>
                <a:lnTo>
                  <a:pt x="0" y="0"/>
                </a:lnTo>
                <a:lnTo>
                  <a:pt x="0" y="123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469454" y="2273387"/>
            <a:ext cx="20320" cy="114935"/>
          </a:xfrm>
          <a:custGeom>
            <a:avLst/>
            <a:gdLst/>
            <a:ahLst/>
            <a:cxnLst/>
            <a:rect l="l" t="t" r="r" b="b"/>
            <a:pathLst>
              <a:path w="20320" h="114935">
                <a:moveTo>
                  <a:pt x="15026" y="0"/>
                </a:moveTo>
                <a:lnTo>
                  <a:pt x="0" y="0"/>
                </a:lnTo>
                <a:lnTo>
                  <a:pt x="2590" y="114764"/>
                </a:lnTo>
                <a:lnTo>
                  <a:pt x="20000" y="114764"/>
                </a:lnTo>
                <a:lnTo>
                  <a:pt x="15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469454" y="2273387"/>
            <a:ext cx="20320" cy="114935"/>
          </a:xfrm>
          <a:custGeom>
            <a:avLst/>
            <a:gdLst/>
            <a:ahLst/>
            <a:cxnLst/>
            <a:rect l="l" t="t" r="r" b="b"/>
            <a:pathLst>
              <a:path w="20320" h="114935">
                <a:moveTo>
                  <a:pt x="2590" y="114764"/>
                </a:moveTo>
                <a:lnTo>
                  <a:pt x="0" y="0"/>
                </a:lnTo>
                <a:lnTo>
                  <a:pt x="15026" y="0"/>
                </a:lnTo>
                <a:lnTo>
                  <a:pt x="20000" y="114764"/>
                </a:lnTo>
                <a:lnTo>
                  <a:pt x="2590" y="114764"/>
                </a:lnTo>
                <a:close/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579407" y="2273387"/>
            <a:ext cx="25400" cy="114935"/>
          </a:xfrm>
          <a:custGeom>
            <a:avLst/>
            <a:gdLst/>
            <a:ahLst/>
            <a:cxnLst/>
            <a:rect l="l" t="t" r="r" b="b"/>
            <a:pathLst>
              <a:path w="25400" h="114935">
                <a:moveTo>
                  <a:pt x="17410" y="0"/>
                </a:moveTo>
                <a:lnTo>
                  <a:pt x="0" y="0"/>
                </a:lnTo>
                <a:lnTo>
                  <a:pt x="7461" y="114764"/>
                </a:lnTo>
                <a:lnTo>
                  <a:pt x="24975" y="114764"/>
                </a:lnTo>
                <a:lnTo>
                  <a:pt x="1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579407" y="2273387"/>
            <a:ext cx="25400" cy="114935"/>
          </a:xfrm>
          <a:custGeom>
            <a:avLst/>
            <a:gdLst/>
            <a:ahLst/>
            <a:cxnLst/>
            <a:rect l="l" t="t" r="r" b="b"/>
            <a:pathLst>
              <a:path w="25400" h="114935">
                <a:moveTo>
                  <a:pt x="7461" y="114764"/>
                </a:moveTo>
                <a:lnTo>
                  <a:pt x="0" y="0"/>
                </a:lnTo>
                <a:lnTo>
                  <a:pt x="17410" y="0"/>
                </a:lnTo>
                <a:lnTo>
                  <a:pt x="24975" y="114764"/>
                </a:lnTo>
                <a:lnTo>
                  <a:pt x="7461" y="114764"/>
                </a:lnTo>
                <a:close/>
              </a:path>
            </a:pathLst>
          </a:custGeom>
          <a:ln w="9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336022" y="2512862"/>
            <a:ext cx="140335" cy="279400"/>
          </a:xfrm>
          <a:custGeom>
            <a:avLst/>
            <a:gdLst/>
            <a:ahLst/>
            <a:cxnLst/>
            <a:rect l="l" t="t" r="r" b="b"/>
            <a:pathLst>
              <a:path w="140334" h="279400">
                <a:moveTo>
                  <a:pt x="92439" y="0"/>
                </a:moveTo>
                <a:lnTo>
                  <a:pt x="0" y="0"/>
                </a:lnTo>
                <a:lnTo>
                  <a:pt x="62490" y="207003"/>
                </a:lnTo>
                <a:lnTo>
                  <a:pt x="62490" y="279340"/>
                </a:lnTo>
                <a:lnTo>
                  <a:pt x="127363" y="279340"/>
                </a:lnTo>
                <a:lnTo>
                  <a:pt x="129954" y="271852"/>
                </a:lnTo>
                <a:lnTo>
                  <a:pt x="134928" y="259387"/>
                </a:lnTo>
                <a:lnTo>
                  <a:pt x="139902" y="236934"/>
                </a:lnTo>
                <a:lnTo>
                  <a:pt x="139902" y="142164"/>
                </a:lnTo>
                <a:lnTo>
                  <a:pt x="132441" y="92280"/>
                </a:lnTo>
                <a:lnTo>
                  <a:pt x="122389" y="47384"/>
                </a:lnTo>
                <a:lnTo>
                  <a:pt x="114927" y="19953"/>
                </a:lnTo>
                <a:lnTo>
                  <a:pt x="102388" y="4988"/>
                </a:lnTo>
                <a:lnTo>
                  <a:pt x="9243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36022" y="2512862"/>
            <a:ext cx="140335" cy="279400"/>
          </a:xfrm>
          <a:custGeom>
            <a:avLst/>
            <a:gdLst/>
            <a:ahLst/>
            <a:cxnLst/>
            <a:rect l="l" t="t" r="r" b="b"/>
            <a:pathLst>
              <a:path w="140334" h="279400">
                <a:moveTo>
                  <a:pt x="62490" y="279340"/>
                </a:moveTo>
                <a:lnTo>
                  <a:pt x="62490" y="207003"/>
                </a:lnTo>
                <a:lnTo>
                  <a:pt x="0" y="0"/>
                </a:lnTo>
                <a:lnTo>
                  <a:pt x="92439" y="0"/>
                </a:lnTo>
                <a:lnTo>
                  <a:pt x="122389" y="47384"/>
                </a:lnTo>
                <a:lnTo>
                  <a:pt x="132441" y="92280"/>
                </a:lnTo>
                <a:lnTo>
                  <a:pt x="139902" y="142164"/>
                </a:lnTo>
                <a:lnTo>
                  <a:pt x="139902" y="236934"/>
                </a:lnTo>
                <a:lnTo>
                  <a:pt x="134928" y="259387"/>
                </a:lnTo>
                <a:lnTo>
                  <a:pt x="129954" y="271852"/>
                </a:lnTo>
                <a:lnTo>
                  <a:pt x="127363" y="279340"/>
                </a:lnTo>
                <a:lnTo>
                  <a:pt x="62490" y="279340"/>
                </a:lnTo>
                <a:close/>
              </a:path>
            </a:pathLst>
          </a:custGeom>
          <a:ln w="9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023884" y="2350744"/>
            <a:ext cx="10160" cy="52705"/>
          </a:xfrm>
          <a:custGeom>
            <a:avLst/>
            <a:gdLst/>
            <a:ahLst/>
            <a:cxnLst/>
            <a:rect l="l" t="t" r="r" b="b"/>
            <a:pathLst>
              <a:path w="10159" h="52705">
                <a:moveTo>
                  <a:pt x="0" y="0"/>
                </a:moveTo>
                <a:lnTo>
                  <a:pt x="10052" y="14965"/>
                </a:lnTo>
                <a:lnTo>
                  <a:pt x="10052" y="52373"/>
                </a:lnTo>
              </a:path>
            </a:pathLst>
          </a:custGeom>
          <a:ln w="9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033936" y="236570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848" y="0"/>
                </a:lnTo>
              </a:path>
            </a:pathLst>
          </a:custGeom>
          <a:ln w="9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244" y="643127"/>
            <a:ext cx="2244852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26792" y="1764792"/>
            <a:ext cx="926592" cy="423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872739" y="2667000"/>
            <a:ext cx="989076" cy="1237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129784" y="2510027"/>
            <a:ext cx="589788" cy="483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7" y="3072383"/>
            <a:ext cx="1571244" cy="122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8871" y="5000244"/>
            <a:ext cx="1571244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4616" y="2929127"/>
            <a:ext cx="1429512" cy="1571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2883" y="284988"/>
            <a:ext cx="1499616" cy="118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7244" y="214884"/>
            <a:ext cx="1429512" cy="1571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4832" y="2036064"/>
            <a:ext cx="4831080" cy="1903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8104" y="2621279"/>
            <a:ext cx="2781299" cy="518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9125" y="2661792"/>
            <a:ext cx="2699893" cy="436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127" y="428244"/>
            <a:ext cx="1495044" cy="1357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" y="1164336"/>
            <a:ext cx="2732532" cy="11551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8108" y="1294003"/>
            <a:ext cx="1119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6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4000" spc="-300" dirty="0">
                <a:solidFill>
                  <a:srgbClr val="FFFFFF"/>
                </a:solidFill>
                <a:latin typeface="Arial"/>
                <a:cs typeface="Arial"/>
              </a:rPr>
              <a:t>ст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4803" y="950975"/>
            <a:ext cx="2660904" cy="11536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20159" y="1079754"/>
            <a:ext cx="179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79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4000" b="0" spc="-2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4000" b="0" spc="-315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4000" b="0" spc="-210" dirty="0">
                <a:solidFill>
                  <a:srgbClr val="FFFFFF"/>
                </a:solidFill>
                <a:latin typeface="Arial"/>
                <a:cs typeface="Arial"/>
              </a:rPr>
              <a:t>лица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13932" y="1164336"/>
            <a:ext cx="2659380" cy="1155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56806" y="1294003"/>
            <a:ext cx="1375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solidFill>
                  <a:srgbClr val="FFFFFF"/>
                </a:solidFill>
                <a:latin typeface="Arial"/>
                <a:cs typeface="Arial"/>
              </a:rPr>
              <a:t>Ви</a:t>
            </a:r>
            <a:r>
              <a:rPr sz="4000" spc="-26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ео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3932" y="3880103"/>
            <a:ext cx="2659380" cy="11536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22566" y="4027423"/>
            <a:ext cx="64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Υн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3176" y="4236720"/>
            <a:ext cx="2874264" cy="1155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29202" y="4384370"/>
            <a:ext cx="144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Сүрөт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268" y="3880103"/>
            <a:ext cx="3162299" cy="11536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5259" y="4009135"/>
            <a:ext cx="2491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Прогр</a:t>
            </a:r>
            <a:r>
              <a:rPr sz="4000" spc="-19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4000" spc="-145" dirty="0">
                <a:solidFill>
                  <a:srgbClr val="FFFFFF"/>
                </a:solidFill>
                <a:latin typeface="Arial"/>
                <a:cs typeface="Arial"/>
              </a:rPr>
              <a:t>мма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7501" y="1999360"/>
            <a:ext cx="645795" cy="508000"/>
          </a:xfrm>
          <a:custGeom>
            <a:avLst/>
            <a:gdLst/>
            <a:ahLst/>
            <a:cxnLst/>
            <a:rect l="l" t="t" r="r" b="b"/>
            <a:pathLst>
              <a:path w="645794" h="508000">
                <a:moveTo>
                  <a:pt x="91044" y="70281"/>
                </a:moveTo>
                <a:lnTo>
                  <a:pt x="112622" y="123518"/>
                </a:lnTo>
                <a:lnTo>
                  <a:pt x="610107" y="507618"/>
                </a:lnTo>
                <a:lnTo>
                  <a:pt x="645541" y="461772"/>
                </a:lnTo>
                <a:lnTo>
                  <a:pt x="148083" y="77693"/>
                </a:lnTo>
                <a:lnTo>
                  <a:pt x="91044" y="70281"/>
                </a:lnTo>
                <a:close/>
              </a:path>
              <a:path w="645794" h="508000">
                <a:moveTo>
                  <a:pt x="0" y="0"/>
                </a:moveTo>
                <a:lnTo>
                  <a:pt x="94234" y="232410"/>
                </a:lnTo>
                <a:lnTo>
                  <a:pt x="100627" y="242018"/>
                </a:lnTo>
                <a:lnTo>
                  <a:pt x="109855" y="248221"/>
                </a:lnTo>
                <a:lnTo>
                  <a:pt x="120701" y="250519"/>
                </a:lnTo>
                <a:lnTo>
                  <a:pt x="131953" y="248412"/>
                </a:lnTo>
                <a:lnTo>
                  <a:pt x="141561" y="242018"/>
                </a:lnTo>
                <a:lnTo>
                  <a:pt x="147764" y="232790"/>
                </a:lnTo>
                <a:lnTo>
                  <a:pt x="150062" y="221944"/>
                </a:lnTo>
                <a:lnTo>
                  <a:pt x="147955" y="210692"/>
                </a:lnTo>
                <a:lnTo>
                  <a:pt x="112622" y="123518"/>
                </a:lnTo>
                <a:lnTo>
                  <a:pt x="27812" y="58038"/>
                </a:lnTo>
                <a:lnTo>
                  <a:pt x="63246" y="12191"/>
                </a:lnTo>
                <a:lnTo>
                  <a:pt x="93615" y="12191"/>
                </a:lnTo>
                <a:lnTo>
                  <a:pt x="0" y="0"/>
                </a:lnTo>
                <a:close/>
              </a:path>
              <a:path w="645794" h="508000">
                <a:moveTo>
                  <a:pt x="63246" y="12191"/>
                </a:moveTo>
                <a:lnTo>
                  <a:pt x="27812" y="58038"/>
                </a:lnTo>
                <a:lnTo>
                  <a:pt x="112622" y="123518"/>
                </a:lnTo>
                <a:lnTo>
                  <a:pt x="91044" y="70281"/>
                </a:lnTo>
                <a:lnTo>
                  <a:pt x="41782" y="63880"/>
                </a:lnTo>
                <a:lnTo>
                  <a:pt x="72390" y="24256"/>
                </a:lnTo>
                <a:lnTo>
                  <a:pt x="78872" y="24256"/>
                </a:lnTo>
                <a:lnTo>
                  <a:pt x="63246" y="12191"/>
                </a:lnTo>
                <a:close/>
              </a:path>
              <a:path w="645794" h="508000">
                <a:moveTo>
                  <a:pt x="93615" y="12191"/>
                </a:moveTo>
                <a:lnTo>
                  <a:pt x="63246" y="12191"/>
                </a:lnTo>
                <a:lnTo>
                  <a:pt x="148083" y="77693"/>
                </a:lnTo>
                <a:lnTo>
                  <a:pt x="241173" y="89788"/>
                </a:lnTo>
                <a:lnTo>
                  <a:pt x="252664" y="88969"/>
                </a:lnTo>
                <a:lnTo>
                  <a:pt x="262620" y="83994"/>
                </a:lnTo>
                <a:lnTo>
                  <a:pt x="269980" y="75662"/>
                </a:lnTo>
                <a:lnTo>
                  <a:pt x="273685" y="64769"/>
                </a:lnTo>
                <a:lnTo>
                  <a:pt x="272865" y="53351"/>
                </a:lnTo>
                <a:lnTo>
                  <a:pt x="267890" y="43434"/>
                </a:lnTo>
                <a:lnTo>
                  <a:pt x="259558" y="36087"/>
                </a:lnTo>
                <a:lnTo>
                  <a:pt x="248666" y="32385"/>
                </a:lnTo>
                <a:lnTo>
                  <a:pt x="93615" y="12191"/>
                </a:lnTo>
                <a:close/>
              </a:path>
              <a:path w="645794" h="508000">
                <a:moveTo>
                  <a:pt x="78872" y="24256"/>
                </a:moveTo>
                <a:lnTo>
                  <a:pt x="72390" y="24256"/>
                </a:lnTo>
                <a:lnTo>
                  <a:pt x="91044" y="70281"/>
                </a:lnTo>
                <a:lnTo>
                  <a:pt x="148083" y="77693"/>
                </a:lnTo>
                <a:lnTo>
                  <a:pt x="78872" y="24256"/>
                </a:lnTo>
                <a:close/>
              </a:path>
              <a:path w="645794" h="508000">
                <a:moveTo>
                  <a:pt x="72390" y="24256"/>
                </a:moveTo>
                <a:lnTo>
                  <a:pt x="41782" y="63880"/>
                </a:lnTo>
                <a:lnTo>
                  <a:pt x="91044" y="70281"/>
                </a:lnTo>
                <a:lnTo>
                  <a:pt x="72390" y="24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1940" y="1786001"/>
            <a:ext cx="260350" cy="556260"/>
          </a:xfrm>
          <a:custGeom>
            <a:avLst/>
            <a:gdLst/>
            <a:ahLst/>
            <a:cxnLst/>
            <a:rect l="l" t="t" r="r" b="b"/>
            <a:pathLst>
              <a:path w="260350" h="556260">
                <a:moveTo>
                  <a:pt x="130059" y="114898"/>
                </a:moveTo>
                <a:lnTo>
                  <a:pt x="101103" y="164537"/>
                </a:lnTo>
                <a:lnTo>
                  <a:pt x="101103" y="556133"/>
                </a:lnTo>
                <a:lnTo>
                  <a:pt x="159015" y="556133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55626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9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5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556260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5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9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556260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3"/>
                </a:lnTo>
                <a:close/>
              </a:path>
              <a:path w="260350" h="55626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55626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9378" y="2070989"/>
            <a:ext cx="801370" cy="525145"/>
          </a:xfrm>
          <a:custGeom>
            <a:avLst/>
            <a:gdLst/>
            <a:ahLst/>
            <a:cxnLst/>
            <a:rect l="l" t="t" r="r" b="b"/>
            <a:pathLst>
              <a:path w="801370" h="525144">
                <a:moveTo>
                  <a:pt x="704476" y="61726"/>
                </a:moveTo>
                <a:lnTo>
                  <a:pt x="647069" y="63940"/>
                </a:lnTo>
                <a:lnTo>
                  <a:pt x="0" y="475741"/>
                </a:lnTo>
                <a:lnTo>
                  <a:pt x="30987" y="524637"/>
                </a:lnTo>
                <a:lnTo>
                  <a:pt x="678101" y="112877"/>
                </a:lnTo>
                <a:lnTo>
                  <a:pt x="704476" y="61726"/>
                </a:lnTo>
                <a:close/>
              </a:path>
              <a:path w="801370" h="525144">
                <a:moveTo>
                  <a:pt x="798035" y="6476"/>
                </a:moveTo>
                <a:lnTo>
                  <a:pt x="737362" y="6476"/>
                </a:lnTo>
                <a:lnTo>
                  <a:pt x="768476" y="55372"/>
                </a:lnTo>
                <a:lnTo>
                  <a:pt x="678101" y="112877"/>
                </a:lnTo>
                <a:lnTo>
                  <a:pt x="635000" y="196469"/>
                </a:lnTo>
                <a:lnTo>
                  <a:pt x="631910" y="207525"/>
                </a:lnTo>
                <a:lnTo>
                  <a:pt x="633237" y="218535"/>
                </a:lnTo>
                <a:lnTo>
                  <a:pt x="638589" y="228258"/>
                </a:lnTo>
                <a:lnTo>
                  <a:pt x="647573" y="235458"/>
                </a:lnTo>
                <a:lnTo>
                  <a:pt x="658576" y="238549"/>
                </a:lnTo>
                <a:lnTo>
                  <a:pt x="669591" y="237236"/>
                </a:lnTo>
                <a:lnTo>
                  <a:pt x="679344" y="231921"/>
                </a:lnTo>
                <a:lnTo>
                  <a:pt x="686562" y="223012"/>
                </a:lnTo>
                <a:lnTo>
                  <a:pt x="798035" y="6476"/>
                </a:lnTo>
                <a:close/>
              </a:path>
              <a:path w="801370" h="525144">
                <a:moveTo>
                  <a:pt x="744474" y="17652"/>
                </a:moveTo>
                <a:lnTo>
                  <a:pt x="727201" y="17652"/>
                </a:lnTo>
                <a:lnTo>
                  <a:pt x="753999" y="59816"/>
                </a:lnTo>
                <a:lnTo>
                  <a:pt x="704476" y="61726"/>
                </a:lnTo>
                <a:lnTo>
                  <a:pt x="678101" y="112877"/>
                </a:lnTo>
                <a:lnTo>
                  <a:pt x="768476" y="55372"/>
                </a:lnTo>
                <a:lnTo>
                  <a:pt x="744474" y="17652"/>
                </a:lnTo>
                <a:close/>
              </a:path>
              <a:path w="801370" h="525144">
                <a:moveTo>
                  <a:pt x="801370" y="0"/>
                </a:moveTo>
                <a:lnTo>
                  <a:pt x="550799" y="9778"/>
                </a:lnTo>
                <a:lnTo>
                  <a:pt x="522986" y="39750"/>
                </a:lnTo>
                <a:lnTo>
                  <a:pt x="525706" y="50936"/>
                </a:lnTo>
                <a:lnTo>
                  <a:pt x="532272" y="59896"/>
                </a:lnTo>
                <a:lnTo>
                  <a:pt x="541720" y="65736"/>
                </a:lnTo>
                <a:lnTo>
                  <a:pt x="553085" y="67563"/>
                </a:lnTo>
                <a:lnTo>
                  <a:pt x="647069" y="63940"/>
                </a:lnTo>
                <a:lnTo>
                  <a:pt x="737362" y="6476"/>
                </a:lnTo>
                <a:lnTo>
                  <a:pt x="798035" y="6476"/>
                </a:lnTo>
                <a:lnTo>
                  <a:pt x="801370" y="0"/>
                </a:lnTo>
                <a:close/>
              </a:path>
              <a:path w="801370" h="525144">
                <a:moveTo>
                  <a:pt x="737362" y="6476"/>
                </a:moveTo>
                <a:lnTo>
                  <a:pt x="647069" y="63940"/>
                </a:lnTo>
                <a:lnTo>
                  <a:pt x="704476" y="61726"/>
                </a:lnTo>
                <a:lnTo>
                  <a:pt x="727201" y="17652"/>
                </a:lnTo>
                <a:lnTo>
                  <a:pt x="744474" y="17652"/>
                </a:lnTo>
                <a:lnTo>
                  <a:pt x="737362" y="6476"/>
                </a:lnTo>
                <a:close/>
              </a:path>
              <a:path w="801370" h="525144">
                <a:moveTo>
                  <a:pt x="727201" y="17652"/>
                </a:moveTo>
                <a:lnTo>
                  <a:pt x="704476" y="61726"/>
                </a:lnTo>
                <a:lnTo>
                  <a:pt x="753999" y="59816"/>
                </a:lnTo>
                <a:lnTo>
                  <a:pt x="727201" y="17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0521" y="3332226"/>
            <a:ext cx="1014730" cy="599440"/>
          </a:xfrm>
          <a:custGeom>
            <a:avLst/>
            <a:gdLst/>
            <a:ahLst/>
            <a:cxnLst/>
            <a:rect l="l" t="t" r="r" b="b"/>
            <a:pathLst>
              <a:path w="1014729" h="599439">
                <a:moveTo>
                  <a:pt x="857319" y="540188"/>
                </a:moveTo>
                <a:lnTo>
                  <a:pt x="763270" y="541019"/>
                </a:lnTo>
                <a:lnTo>
                  <a:pt x="734568" y="570230"/>
                </a:lnTo>
                <a:lnTo>
                  <a:pt x="737006" y="581483"/>
                </a:lnTo>
                <a:lnTo>
                  <a:pt x="743315" y="590629"/>
                </a:lnTo>
                <a:lnTo>
                  <a:pt x="752552" y="596751"/>
                </a:lnTo>
                <a:lnTo>
                  <a:pt x="763777" y="598932"/>
                </a:lnTo>
                <a:lnTo>
                  <a:pt x="1014602" y="596773"/>
                </a:lnTo>
                <a:lnTo>
                  <a:pt x="1012624" y="593344"/>
                </a:lnTo>
                <a:lnTo>
                  <a:pt x="950340" y="593344"/>
                </a:lnTo>
                <a:lnTo>
                  <a:pt x="857319" y="540188"/>
                </a:lnTo>
                <a:close/>
              </a:path>
              <a:path w="1014729" h="599439">
                <a:moveTo>
                  <a:pt x="914853" y="539680"/>
                </a:moveTo>
                <a:lnTo>
                  <a:pt x="857319" y="540188"/>
                </a:lnTo>
                <a:lnTo>
                  <a:pt x="950340" y="593344"/>
                </a:lnTo>
                <a:lnTo>
                  <a:pt x="956429" y="582676"/>
                </a:lnTo>
                <a:lnTo>
                  <a:pt x="939673" y="582676"/>
                </a:lnTo>
                <a:lnTo>
                  <a:pt x="914853" y="539680"/>
                </a:lnTo>
                <a:close/>
              </a:path>
              <a:path w="1014729" h="599439">
                <a:moveTo>
                  <a:pt x="860536" y="365259"/>
                </a:moveTo>
                <a:lnTo>
                  <a:pt x="849629" y="368935"/>
                </a:lnTo>
                <a:lnTo>
                  <a:pt x="841017" y="376535"/>
                </a:lnTo>
                <a:lnTo>
                  <a:pt x="836168" y="386492"/>
                </a:lnTo>
                <a:lnTo>
                  <a:pt x="835413" y="397545"/>
                </a:lnTo>
                <a:lnTo>
                  <a:pt x="839088" y="408431"/>
                </a:lnTo>
                <a:lnTo>
                  <a:pt x="886161" y="489976"/>
                </a:lnTo>
                <a:lnTo>
                  <a:pt x="979043" y="543051"/>
                </a:lnTo>
                <a:lnTo>
                  <a:pt x="950340" y="593344"/>
                </a:lnTo>
                <a:lnTo>
                  <a:pt x="1012624" y="593344"/>
                </a:lnTo>
                <a:lnTo>
                  <a:pt x="889253" y="379475"/>
                </a:lnTo>
                <a:lnTo>
                  <a:pt x="881633" y="370863"/>
                </a:lnTo>
                <a:lnTo>
                  <a:pt x="871632" y="366013"/>
                </a:lnTo>
                <a:lnTo>
                  <a:pt x="860536" y="365259"/>
                </a:lnTo>
                <a:close/>
              </a:path>
              <a:path w="1014729" h="599439">
                <a:moveTo>
                  <a:pt x="964437" y="539242"/>
                </a:moveTo>
                <a:lnTo>
                  <a:pt x="914853" y="539680"/>
                </a:lnTo>
                <a:lnTo>
                  <a:pt x="939673" y="582676"/>
                </a:lnTo>
                <a:lnTo>
                  <a:pt x="964437" y="539242"/>
                </a:lnTo>
                <a:close/>
              </a:path>
              <a:path w="1014729" h="599439">
                <a:moveTo>
                  <a:pt x="972375" y="539242"/>
                </a:moveTo>
                <a:lnTo>
                  <a:pt x="964437" y="539242"/>
                </a:lnTo>
                <a:lnTo>
                  <a:pt x="939673" y="582676"/>
                </a:lnTo>
                <a:lnTo>
                  <a:pt x="956429" y="582676"/>
                </a:lnTo>
                <a:lnTo>
                  <a:pt x="979043" y="543051"/>
                </a:lnTo>
                <a:lnTo>
                  <a:pt x="972375" y="539242"/>
                </a:lnTo>
                <a:close/>
              </a:path>
              <a:path w="1014729" h="599439">
                <a:moveTo>
                  <a:pt x="28701" y="0"/>
                </a:moveTo>
                <a:lnTo>
                  <a:pt x="0" y="50291"/>
                </a:lnTo>
                <a:lnTo>
                  <a:pt x="857319" y="540188"/>
                </a:lnTo>
                <a:lnTo>
                  <a:pt x="914853" y="539680"/>
                </a:lnTo>
                <a:lnTo>
                  <a:pt x="886161" y="489976"/>
                </a:lnTo>
                <a:lnTo>
                  <a:pt x="28701" y="0"/>
                </a:lnTo>
                <a:close/>
              </a:path>
              <a:path w="1014729" h="599439">
                <a:moveTo>
                  <a:pt x="886161" y="489976"/>
                </a:moveTo>
                <a:lnTo>
                  <a:pt x="914853" y="539680"/>
                </a:lnTo>
                <a:lnTo>
                  <a:pt x="972375" y="539242"/>
                </a:lnTo>
                <a:lnTo>
                  <a:pt x="886161" y="489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2267" y="3643884"/>
            <a:ext cx="260350" cy="499745"/>
          </a:xfrm>
          <a:custGeom>
            <a:avLst/>
            <a:gdLst/>
            <a:ahLst/>
            <a:cxnLst/>
            <a:rect l="l" t="t" r="r" b="b"/>
            <a:pathLst>
              <a:path w="260350" h="499745">
                <a:moveTo>
                  <a:pt x="25068" y="239275"/>
                </a:moveTo>
                <a:lnTo>
                  <a:pt x="14162" y="242951"/>
                </a:lnTo>
                <a:lnTo>
                  <a:pt x="5552" y="250624"/>
                </a:lnTo>
                <a:lnTo>
                  <a:pt x="716" y="260619"/>
                </a:lnTo>
                <a:lnTo>
                  <a:pt x="0" y="271686"/>
                </a:lnTo>
                <a:lnTo>
                  <a:pt x="3748" y="282575"/>
                </a:lnTo>
                <a:lnTo>
                  <a:pt x="129732" y="499364"/>
                </a:lnTo>
                <a:lnTo>
                  <a:pt x="163352" y="441960"/>
                </a:lnTo>
                <a:lnTo>
                  <a:pt x="100903" y="441833"/>
                </a:lnTo>
                <a:lnTo>
                  <a:pt x="101057" y="334790"/>
                </a:lnTo>
                <a:lnTo>
                  <a:pt x="53786" y="253492"/>
                </a:lnTo>
                <a:lnTo>
                  <a:pt x="46166" y="244879"/>
                </a:lnTo>
                <a:lnTo>
                  <a:pt x="36165" y="240030"/>
                </a:lnTo>
                <a:lnTo>
                  <a:pt x="25068" y="239275"/>
                </a:lnTo>
                <a:close/>
              </a:path>
              <a:path w="260350" h="499745">
                <a:moveTo>
                  <a:pt x="101057" y="334790"/>
                </a:moveTo>
                <a:lnTo>
                  <a:pt x="100903" y="441833"/>
                </a:lnTo>
                <a:lnTo>
                  <a:pt x="158815" y="441960"/>
                </a:lnTo>
                <a:lnTo>
                  <a:pt x="158836" y="427355"/>
                </a:lnTo>
                <a:lnTo>
                  <a:pt x="104840" y="427355"/>
                </a:lnTo>
                <a:lnTo>
                  <a:pt x="129940" y="384465"/>
                </a:lnTo>
                <a:lnTo>
                  <a:pt x="101057" y="334790"/>
                </a:lnTo>
                <a:close/>
              </a:path>
              <a:path w="260350" h="499745">
                <a:moveTo>
                  <a:pt x="235176" y="239637"/>
                </a:moveTo>
                <a:lnTo>
                  <a:pt x="159011" y="334790"/>
                </a:lnTo>
                <a:lnTo>
                  <a:pt x="158898" y="384465"/>
                </a:lnTo>
                <a:lnTo>
                  <a:pt x="158815" y="441960"/>
                </a:lnTo>
                <a:lnTo>
                  <a:pt x="163352" y="441960"/>
                </a:lnTo>
                <a:lnTo>
                  <a:pt x="256478" y="282956"/>
                </a:lnTo>
                <a:lnTo>
                  <a:pt x="260173" y="272121"/>
                </a:lnTo>
                <a:lnTo>
                  <a:pt x="259462" y="261048"/>
                </a:lnTo>
                <a:lnTo>
                  <a:pt x="254656" y="251023"/>
                </a:lnTo>
                <a:lnTo>
                  <a:pt x="246064" y="243332"/>
                </a:lnTo>
                <a:lnTo>
                  <a:pt x="235176" y="239637"/>
                </a:lnTo>
                <a:close/>
              </a:path>
              <a:path w="260350" h="499745">
                <a:moveTo>
                  <a:pt x="129940" y="384465"/>
                </a:moveTo>
                <a:lnTo>
                  <a:pt x="104840" y="427355"/>
                </a:lnTo>
                <a:lnTo>
                  <a:pt x="154878" y="427355"/>
                </a:lnTo>
                <a:lnTo>
                  <a:pt x="129940" y="384465"/>
                </a:lnTo>
                <a:close/>
              </a:path>
              <a:path w="260350" h="499745">
                <a:moveTo>
                  <a:pt x="158969" y="334862"/>
                </a:moveTo>
                <a:lnTo>
                  <a:pt x="129940" y="384465"/>
                </a:lnTo>
                <a:lnTo>
                  <a:pt x="154878" y="427355"/>
                </a:lnTo>
                <a:lnTo>
                  <a:pt x="158836" y="427355"/>
                </a:lnTo>
                <a:lnTo>
                  <a:pt x="158969" y="334862"/>
                </a:lnTo>
                <a:close/>
              </a:path>
              <a:path w="260350" h="499745">
                <a:moveTo>
                  <a:pt x="159450" y="0"/>
                </a:moveTo>
                <a:lnTo>
                  <a:pt x="101538" y="0"/>
                </a:lnTo>
                <a:lnTo>
                  <a:pt x="101194" y="239275"/>
                </a:lnTo>
                <a:lnTo>
                  <a:pt x="101098" y="334862"/>
                </a:lnTo>
                <a:lnTo>
                  <a:pt x="129940" y="384465"/>
                </a:lnTo>
                <a:lnTo>
                  <a:pt x="158969" y="334862"/>
                </a:lnTo>
                <a:lnTo>
                  <a:pt x="1594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1052" y="3262884"/>
            <a:ext cx="841375" cy="666115"/>
          </a:xfrm>
          <a:custGeom>
            <a:avLst/>
            <a:gdLst/>
            <a:ahLst/>
            <a:cxnLst/>
            <a:rect l="l" t="t" r="r" b="b"/>
            <a:pathLst>
              <a:path w="841375" h="666114">
                <a:moveTo>
                  <a:pt x="119253" y="414726"/>
                </a:moveTo>
                <a:lnTo>
                  <a:pt x="108426" y="417067"/>
                </a:lnTo>
                <a:lnTo>
                  <a:pt x="99266" y="423314"/>
                </a:lnTo>
                <a:lnTo>
                  <a:pt x="92964" y="432942"/>
                </a:lnTo>
                <a:lnTo>
                  <a:pt x="0" y="665860"/>
                </a:lnTo>
                <a:lnTo>
                  <a:pt x="92501" y="653288"/>
                </a:lnTo>
                <a:lnTo>
                  <a:pt x="63119" y="653288"/>
                </a:lnTo>
                <a:lnTo>
                  <a:pt x="27432" y="607694"/>
                </a:lnTo>
                <a:lnTo>
                  <a:pt x="111904" y="541713"/>
                </a:lnTo>
                <a:lnTo>
                  <a:pt x="146685" y="454405"/>
                </a:lnTo>
                <a:lnTo>
                  <a:pt x="148772" y="443102"/>
                </a:lnTo>
                <a:lnTo>
                  <a:pt x="146431" y="432276"/>
                </a:lnTo>
                <a:lnTo>
                  <a:pt x="140184" y="423116"/>
                </a:lnTo>
                <a:lnTo>
                  <a:pt x="130556" y="416813"/>
                </a:lnTo>
                <a:lnTo>
                  <a:pt x="119253" y="414726"/>
                </a:lnTo>
                <a:close/>
              </a:path>
              <a:path w="841375" h="666114">
                <a:moveTo>
                  <a:pt x="111904" y="541713"/>
                </a:moveTo>
                <a:lnTo>
                  <a:pt x="27432" y="607694"/>
                </a:lnTo>
                <a:lnTo>
                  <a:pt x="63119" y="653288"/>
                </a:lnTo>
                <a:lnTo>
                  <a:pt x="78568" y="641222"/>
                </a:lnTo>
                <a:lnTo>
                  <a:pt x="72263" y="641222"/>
                </a:lnTo>
                <a:lnTo>
                  <a:pt x="41402" y="601852"/>
                </a:lnTo>
                <a:lnTo>
                  <a:pt x="90621" y="595139"/>
                </a:lnTo>
                <a:lnTo>
                  <a:pt x="111904" y="541713"/>
                </a:lnTo>
                <a:close/>
              </a:path>
              <a:path w="841375" h="666114">
                <a:moveTo>
                  <a:pt x="240665" y="574674"/>
                </a:moveTo>
                <a:lnTo>
                  <a:pt x="147515" y="587379"/>
                </a:lnTo>
                <a:lnTo>
                  <a:pt x="63119" y="653288"/>
                </a:lnTo>
                <a:lnTo>
                  <a:pt x="92501" y="653288"/>
                </a:lnTo>
                <a:lnTo>
                  <a:pt x="248539" y="632078"/>
                </a:lnTo>
                <a:lnTo>
                  <a:pt x="273304" y="599566"/>
                </a:lnTo>
                <a:lnTo>
                  <a:pt x="269525" y="588694"/>
                </a:lnTo>
                <a:lnTo>
                  <a:pt x="262128" y="580405"/>
                </a:lnTo>
                <a:lnTo>
                  <a:pt x="252158" y="575474"/>
                </a:lnTo>
                <a:lnTo>
                  <a:pt x="240665" y="574674"/>
                </a:lnTo>
                <a:close/>
              </a:path>
              <a:path w="841375" h="666114">
                <a:moveTo>
                  <a:pt x="90621" y="595139"/>
                </a:moveTo>
                <a:lnTo>
                  <a:pt x="41402" y="601852"/>
                </a:lnTo>
                <a:lnTo>
                  <a:pt x="72263" y="641222"/>
                </a:lnTo>
                <a:lnTo>
                  <a:pt x="90621" y="595139"/>
                </a:lnTo>
                <a:close/>
              </a:path>
              <a:path w="841375" h="666114">
                <a:moveTo>
                  <a:pt x="147515" y="587379"/>
                </a:moveTo>
                <a:lnTo>
                  <a:pt x="90621" y="595139"/>
                </a:lnTo>
                <a:lnTo>
                  <a:pt x="72263" y="641222"/>
                </a:lnTo>
                <a:lnTo>
                  <a:pt x="78568" y="641222"/>
                </a:lnTo>
                <a:lnTo>
                  <a:pt x="147515" y="587379"/>
                </a:lnTo>
                <a:close/>
              </a:path>
              <a:path w="841375" h="666114">
                <a:moveTo>
                  <a:pt x="805434" y="0"/>
                </a:moveTo>
                <a:lnTo>
                  <a:pt x="111904" y="541713"/>
                </a:lnTo>
                <a:lnTo>
                  <a:pt x="90621" y="595139"/>
                </a:lnTo>
                <a:lnTo>
                  <a:pt x="147515" y="587379"/>
                </a:lnTo>
                <a:lnTo>
                  <a:pt x="841121" y="45719"/>
                </a:lnTo>
                <a:lnTo>
                  <a:pt x="8054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255" y="329183"/>
            <a:ext cx="8023859" cy="5739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036" y="893063"/>
            <a:ext cx="7325867" cy="4817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356615"/>
            <a:ext cx="7929372" cy="5644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356615"/>
            <a:ext cx="7929880" cy="5645150"/>
          </a:xfrm>
          <a:custGeom>
            <a:avLst/>
            <a:gdLst/>
            <a:ahLst/>
            <a:cxnLst/>
            <a:rect l="l" t="t" r="r" b="b"/>
            <a:pathLst>
              <a:path w="7929880" h="5645150">
                <a:moveTo>
                  <a:pt x="0" y="1058418"/>
                </a:moveTo>
                <a:lnTo>
                  <a:pt x="3220" y="1010550"/>
                </a:lnTo>
                <a:lnTo>
                  <a:pt x="12602" y="964639"/>
                </a:lnTo>
                <a:lnTo>
                  <a:pt x="27726" y="921103"/>
                </a:lnTo>
                <a:lnTo>
                  <a:pt x="48169" y="880363"/>
                </a:lnTo>
                <a:lnTo>
                  <a:pt x="73513" y="842842"/>
                </a:lnTo>
                <a:lnTo>
                  <a:pt x="103336" y="808958"/>
                </a:lnTo>
                <a:lnTo>
                  <a:pt x="137219" y="779133"/>
                </a:lnTo>
                <a:lnTo>
                  <a:pt x="174740" y="753787"/>
                </a:lnTo>
                <a:lnTo>
                  <a:pt x="215480" y="733341"/>
                </a:lnTo>
                <a:lnTo>
                  <a:pt x="259018" y="718216"/>
                </a:lnTo>
                <a:lnTo>
                  <a:pt x="304933" y="708833"/>
                </a:lnTo>
                <a:lnTo>
                  <a:pt x="352806" y="705612"/>
                </a:lnTo>
                <a:lnTo>
                  <a:pt x="7223759" y="705612"/>
                </a:lnTo>
                <a:lnTo>
                  <a:pt x="7223759" y="352806"/>
                </a:lnTo>
                <a:lnTo>
                  <a:pt x="7226981" y="304938"/>
                </a:lnTo>
                <a:lnTo>
                  <a:pt x="7236364" y="259027"/>
                </a:lnTo>
                <a:lnTo>
                  <a:pt x="7251489" y="215491"/>
                </a:lnTo>
                <a:lnTo>
                  <a:pt x="7271935" y="174751"/>
                </a:lnTo>
                <a:lnTo>
                  <a:pt x="7297281" y="137230"/>
                </a:lnTo>
                <a:lnTo>
                  <a:pt x="7327106" y="103346"/>
                </a:lnTo>
                <a:lnTo>
                  <a:pt x="7360990" y="73521"/>
                </a:lnTo>
                <a:lnTo>
                  <a:pt x="7398512" y="48175"/>
                </a:lnTo>
                <a:lnTo>
                  <a:pt x="7439251" y="27729"/>
                </a:lnTo>
                <a:lnTo>
                  <a:pt x="7482787" y="12604"/>
                </a:lnTo>
                <a:lnTo>
                  <a:pt x="7528698" y="3221"/>
                </a:lnTo>
                <a:lnTo>
                  <a:pt x="7576566" y="0"/>
                </a:lnTo>
                <a:lnTo>
                  <a:pt x="7624433" y="3221"/>
                </a:lnTo>
                <a:lnTo>
                  <a:pt x="7670344" y="12604"/>
                </a:lnTo>
                <a:lnTo>
                  <a:pt x="7713880" y="27729"/>
                </a:lnTo>
                <a:lnTo>
                  <a:pt x="7754620" y="48175"/>
                </a:lnTo>
                <a:lnTo>
                  <a:pt x="7792141" y="73521"/>
                </a:lnTo>
                <a:lnTo>
                  <a:pt x="7826025" y="103346"/>
                </a:lnTo>
                <a:lnTo>
                  <a:pt x="7855850" y="137230"/>
                </a:lnTo>
                <a:lnTo>
                  <a:pt x="7881196" y="174751"/>
                </a:lnTo>
                <a:lnTo>
                  <a:pt x="7901642" y="215491"/>
                </a:lnTo>
                <a:lnTo>
                  <a:pt x="7916767" y="259027"/>
                </a:lnTo>
                <a:lnTo>
                  <a:pt x="7926150" y="304938"/>
                </a:lnTo>
                <a:lnTo>
                  <a:pt x="7929372" y="352806"/>
                </a:lnTo>
                <a:lnTo>
                  <a:pt x="7929372" y="4586478"/>
                </a:lnTo>
                <a:lnTo>
                  <a:pt x="7926150" y="4634345"/>
                </a:lnTo>
                <a:lnTo>
                  <a:pt x="7916767" y="4680256"/>
                </a:lnTo>
                <a:lnTo>
                  <a:pt x="7901642" y="4723792"/>
                </a:lnTo>
                <a:lnTo>
                  <a:pt x="7881196" y="4764532"/>
                </a:lnTo>
                <a:lnTo>
                  <a:pt x="7855850" y="4802053"/>
                </a:lnTo>
                <a:lnTo>
                  <a:pt x="7826025" y="4835937"/>
                </a:lnTo>
                <a:lnTo>
                  <a:pt x="7792141" y="4865762"/>
                </a:lnTo>
                <a:lnTo>
                  <a:pt x="7754619" y="4891108"/>
                </a:lnTo>
                <a:lnTo>
                  <a:pt x="7713880" y="4911554"/>
                </a:lnTo>
                <a:lnTo>
                  <a:pt x="7670344" y="4926679"/>
                </a:lnTo>
                <a:lnTo>
                  <a:pt x="7624433" y="4936062"/>
                </a:lnTo>
                <a:lnTo>
                  <a:pt x="7576566" y="4939284"/>
                </a:lnTo>
                <a:lnTo>
                  <a:pt x="705612" y="4939284"/>
                </a:lnTo>
                <a:lnTo>
                  <a:pt x="705612" y="5292090"/>
                </a:lnTo>
                <a:lnTo>
                  <a:pt x="702391" y="5339962"/>
                </a:lnTo>
                <a:lnTo>
                  <a:pt x="693009" y="5385877"/>
                </a:lnTo>
                <a:lnTo>
                  <a:pt x="677887" y="5429415"/>
                </a:lnTo>
                <a:lnTo>
                  <a:pt x="657445" y="5470155"/>
                </a:lnTo>
                <a:lnTo>
                  <a:pt x="632102" y="5507676"/>
                </a:lnTo>
                <a:lnTo>
                  <a:pt x="602280" y="5541559"/>
                </a:lnTo>
                <a:lnTo>
                  <a:pt x="568398" y="5571382"/>
                </a:lnTo>
                <a:lnTo>
                  <a:pt x="530876" y="5596726"/>
                </a:lnTo>
                <a:lnTo>
                  <a:pt x="490136" y="5617169"/>
                </a:lnTo>
                <a:lnTo>
                  <a:pt x="446598" y="5632293"/>
                </a:lnTo>
                <a:lnTo>
                  <a:pt x="400681" y="5641675"/>
                </a:lnTo>
                <a:lnTo>
                  <a:pt x="352806" y="5644896"/>
                </a:lnTo>
                <a:lnTo>
                  <a:pt x="304933" y="5641675"/>
                </a:lnTo>
                <a:lnTo>
                  <a:pt x="259018" y="5632293"/>
                </a:lnTo>
                <a:lnTo>
                  <a:pt x="215480" y="5617169"/>
                </a:lnTo>
                <a:lnTo>
                  <a:pt x="174740" y="5596726"/>
                </a:lnTo>
                <a:lnTo>
                  <a:pt x="137219" y="5571382"/>
                </a:lnTo>
                <a:lnTo>
                  <a:pt x="103336" y="5541559"/>
                </a:lnTo>
                <a:lnTo>
                  <a:pt x="73513" y="5507676"/>
                </a:lnTo>
                <a:lnTo>
                  <a:pt x="48169" y="5470155"/>
                </a:lnTo>
                <a:lnTo>
                  <a:pt x="27726" y="5429415"/>
                </a:lnTo>
                <a:lnTo>
                  <a:pt x="12602" y="5385877"/>
                </a:lnTo>
                <a:lnTo>
                  <a:pt x="3220" y="5339962"/>
                </a:lnTo>
                <a:lnTo>
                  <a:pt x="0" y="5292090"/>
                </a:lnTo>
                <a:lnTo>
                  <a:pt x="0" y="1058418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5259" y="709422"/>
            <a:ext cx="706120" cy="353060"/>
          </a:xfrm>
          <a:custGeom>
            <a:avLst/>
            <a:gdLst/>
            <a:ahLst/>
            <a:cxnLst/>
            <a:rect l="l" t="t" r="r" b="b"/>
            <a:pathLst>
              <a:path w="706120" h="353059">
                <a:moveTo>
                  <a:pt x="0" y="352805"/>
                </a:moveTo>
                <a:lnTo>
                  <a:pt x="352806" y="352805"/>
                </a:lnTo>
                <a:lnTo>
                  <a:pt x="400673" y="349584"/>
                </a:lnTo>
                <a:lnTo>
                  <a:pt x="446584" y="340201"/>
                </a:lnTo>
                <a:lnTo>
                  <a:pt x="490120" y="325076"/>
                </a:lnTo>
                <a:lnTo>
                  <a:pt x="530860" y="304630"/>
                </a:lnTo>
                <a:lnTo>
                  <a:pt x="568381" y="279284"/>
                </a:lnTo>
                <a:lnTo>
                  <a:pt x="602265" y="249459"/>
                </a:lnTo>
                <a:lnTo>
                  <a:pt x="632090" y="215575"/>
                </a:lnTo>
                <a:lnTo>
                  <a:pt x="657436" y="178053"/>
                </a:lnTo>
                <a:lnTo>
                  <a:pt x="677882" y="137314"/>
                </a:lnTo>
                <a:lnTo>
                  <a:pt x="693007" y="93778"/>
                </a:lnTo>
                <a:lnTo>
                  <a:pt x="702390" y="47867"/>
                </a:lnTo>
                <a:lnTo>
                  <a:pt x="705612" y="0"/>
                </a:lnTo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5259" y="709422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59" h="353059">
                <a:moveTo>
                  <a:pt x="352806" y="352805"/>
                </a:moveTo>
                <a:lnTo>
                  <a:pt x="352806" y="0"/>
                </a:lnTo>
                <a:lnTo>
                  <a:pt x="346503" y="46889"/>
                </a:lnTo>
                <a:lnTo>
                  <a:pt x="328718" y="89026"/>
                </a:lnTo>
                <a:lnTo>
                  <a:pt x="301132" y="124729"/>
                </a:lnTo>
                <a:lnTo>
                  <a:pt x="265430" y="152315"/>
                </a:lnTo>
                <a:lnTo>
                  <a:pt x="223292" y="170100"/>
                </a:lnTo>
                <a:lnTo>
                  <a:pt x="176403" y="176402"/>
                </a:lnTo>
                <a:lnTo>
                  <a:pt x="129513" y="170100"/>
                </a:lnTo>
                <a:lnTo>
                  <a:pt x="87375" y="152315"/>
                </a:lnTo>
                <a:lnTo>
                  <a:pt x="51673" y="124729"/>
                </a:lnTo>
                <a:lnTo>
                  <a:pt x="24087" y="89027"/>
                </a:lnTo>
                <a:lnTo>
                  <a:pt x="6302" y="46889"/>
                </a:lnTo>
                <a:lnTo>
                  <a:pt x="0" y="0"/>
                </a:lnTo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487" y="1238630"/>
            <a:ext cx="706120" cy="529590"/>
          </a:xfrm>
          <a:custGeom>
            <a:avLst/>
            <a:gdLst/>
            <a:ahLst/>
            <a:cxnLst/>
            <a:rect l="l" t="t" r="r" b="b"/>
            <a:pathLst>
              <a:path w="706119" h="529589">
                <a:moveTo>
                  <a:pt x="352818" y="529209"/>
                </a:moveTo>
                <a:lnTo>
                  <a:pt x="352818" y="176403"/>
                </a:lnTo>
                <a:lnTo>
                  <a:pt x="359120" y="129513"/>
                </a:lnTo>
                <a:lnTo>
                  <a:pt x="376903" y="87375"/>
                </a:lnTo>
                <a:lnTo>
                  <a:pt x="404487" y="51673"/>
                </a:lnTo>
                <a:lnTo>
                  <a:pt x="440189" y="24087"/>
                </a:lnTo>
                <a:lnTo>
                  <a:pt x="482327" y="6302"/>
                </a:lnTo>
                <a:lnTo>
                  <a:pt x="529221" y="0"/>
                </a:lnTo>
                <a:lnTo>
                  <a:pt x="576115" y="6302"/>
                </a:lnTo>
                <a:lnTo>
                  <a:pt x="618254" y="24087"/>
                </a:lnTo>
                <a:lnTo>
                  <a:pt x="653956" y="51673"/>
                </a:lnTo>
                <a:lnTo>
                  <a:pt x="681539" y="87375"/>
                </a:lnTo>
                <a:lnTo>
                  <a:pt x="699323" y="129513"/>
                </a:lnTo>
                <a:lnTo>
                  <a:pt x="705624" y="176403"/>
                </a:lnTo>
                <a:lnTo>
                  <a:pt x="702403" y="224270"/>
                </a:lnTo>
                <a:lnTo>
                  <a:pt x="693021" y="270181"/>
                </a:lnTo>
                <a:lnTo>
                  <a:pt x="677898" y="313717"/>
                </a:lnTo>
                <a:lnTo>
                  <a:pt x="657454" y="354457"/>
                </a:lnTo>
                <a:lnTo>
                  <a:pt x="632110" y="391978"/>
                </a:lnTo>
                <a:lnTo>
                  <a:pt x="602286" y="425862"/>
                </a:lnTo>
                <a:lnTo>
                  <a:pt x="568402" y="455687"/>
                </a:lnTo>
                <a:lnTo>
                  <a:pt x="530880" y="481033"/>
                </a:lnTo>
                <a:lnTo>
                  <a:pt x="490138" y="501479"/>
                </a:lnTo>
                <a:lnTo>
                  <a:pt x="446599" y="516604"/>
                </a:lnTo>
                <a:lnTo>
                  <a:pt x="400681" y="525987"/>
                </a:lnTo>
                <a:lnTo>
                  <a:pt x="352805" y="529209"/>
                </a:lnTo>
                <a:lnTo>
                  <a:pt x="304933" y="525987"/>
                </a:lnTo>
                <a:lnTo>
                  <a:pt x="259018" y="516604"/>
                </a:lnTo>
                <a:lnTo>
                  <a:pt x="215480" y="501479"/>
                </a:lnTo>
                <a:lnTo>
                  <a:pt x="174740" y="481033"/>
                </a:lnTo>
                <a:lnTo>
                  <a:pt x="137219" y="455687"/>
                </a:lnTo>
                <a:lnTo>
                  <a:pt x="103336" y="425862"/>
                </a:lnTo>
                <a:lnTo>
                  <a:pt x="73513" y="391978"/>
                </a:lnTo>
                <a:lnTo>
                  <a:pt x="48169" y="354457"/>
                </a:lnTo>
                <a:lnTo>
                  <a:pt x="27726" y="313717"/>
                </a:lnTo>
                <a:lnTo>
                  <a:pt x="12602" y="270181"/>
                </a:lnTo>
                <a:lnTo>
                  <a:pt x="3220" y="224270"/>
                </a:lnTo>
                <a:lnTo>
                  <a:pt x="0" y="176403"/>
                </a:lnTo>
              </a:path>
            </a:pathLst>
          </a:custGeom>
          <a:ln w="9143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7111" y="1415033"/>
            <a:ext cx="0" cy="3881120"/>
          </a:xfrm>
          <a:custGeom>
            <a:avLst/>
            <a:gdLst/>
            <a:ahLst/>
            <a:cxnLst/>
            <a:rect l="l" t="t" r="r" b="b"/>
            <a:pathLst>
              <a:path h="3881120">
                <a:moveTo>
                  <a:pt x="0" y="0"/>
                </a:moveTo>
                <a:lnTo>
                  <a:pt x="0" y="3880866"/>
                </a:lnTo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1741" y="1090929"/>
            <a:ext cx="643826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10160" algn="ctr">
              <a:lnSpc>
                <a:spcPct val="100000"/>
              </a:lnSpc>
              <a:spcBef>
                <a:spcPts val="100"/>
              </a:spcBef>
            </a:pPr>
            <a:r>
              <a:rPr sz="5400" b="1" spc="-30" dirty="0">
                <a:solidFill>
                  <a:srgbClr val="7030A0"/>
                </a:solidFill>
                <a:latin typeface="Arial"/>
                <a:cs typeface="Arial"/>
              </a:rPr>
              <a:t>Редактирлөө</a:t>
            </a:r>
            <a:r>
              <a:rPr sz="5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5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400" b="1" spc="-55" dirty="0">
                <a:solidFill>
                  <a:srgbClr val="C00000"/>
                </a:solidFill>
                <a:latin typeface="Arial"/>
                <a:cs typeface="Arial"/>
              </a:rPr>
              <a:t>бул  </a:t>
            </a:r>
            <a:r>
              <a:rPr sz="5400" b="1" spc="-10" dirty="0">
                <a:solidFill>
                  <a:srgbClr val="C00000"/>
                </a:solidFill>
                <a:latin typeface="Arial"/>
                <a:cs typeface="Arial"/>
              </a:rPr>
              <a:t>документке </a:t>
            </a:r>
            <a:r>
              <a:rPr sz="5400" b="1" spc="-5" dirty="0">
                <a:solidFill>
                  <a:srgbClr val="C00000"/>
                </a:solidFill>
                <a:latin typeface="Arial"/>
                <a:cs typeface="Arial"/>
              </a:rPr>
              <a:t>ар  кандай</a:t>
            </a:r>
            <a:endParaRPr sz="540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 indent="10160" algn="ctr">
              <a:lnSpc>
                <a:spcPct val="100000"/>
              </a:lnSpc>
              <a:spcBef>
                <a:spcPts val="5"/>
              </a:spcBef>
            </a:pPr>
            <a:r>
              <a:rPr sz="5400" b="1" spc="-15" dirty="0">
                <a:solidFill>
                  <a:srgbClr val="C00000"/>
                </a:solidFill>
                <a:latin typeface="Arial"/>
                <a:cs typeface="Arial"/>
              </a:rPr>
              <a:t>өзгөртүүлөрдү  </a:t>
            </a:r>
            <a:r>
              <a:rPr sz="5400" b="1" spc="-10" dirty="0">
                <a:solidFill>
                  <a:srgbClr val="C00000"/>
                </a:solidFill>
                <a:latin typeface="Arial"/>
                <a:cs typeface="Arial"/>
              </a:rPr>
              <a:t>киргизүү</a:t>
            </a:r>
            <a:r>
              <a:rPr sz="5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400" b="1" spc="-15" dirty="0">
                <a:solidFill>
                  <a:srgbClr val="C00000"/>
                </a:solidFill>
                <a:latin typeface="Arial"/>
                <a:cs typeface="Arial"/>
              </a:rPr>
              <a:t>процесси</a:t>
            </a:r>
            <a:endParaRPr sz="540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55" y="798576"/>
            <a:ext cx="1143000" cy="1039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" y="5286755"/>
            <a:ext cx="714756" cy="714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5" y="586740"/>
            <a:ext cx="8173211" cy="518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890" y="715518"/>
            <a:ext cx="7858125" cy="4928870"/>
          </a:xfrm>
          <a:custGeom>
            <a:avLst/>
            <a:gdLst/>
            <a:ahLst/>
            <a:cxnLst/>
            <a:rect l="l" t="t" r="r" b="b"/>
            <a:pathLst>
              <a:path w="7858125" h="4928870">
                <a:moveTo>
                  <a:pt x="7857743" y="0"/>
                </a:moveTo>
                <a:lnTo>
                  <a:pt x="821435" y="0"/>
                </a:lnTo>
                <a:lnTo>
                  <a:pt x="773171" y="1394"/>
                </a:lnTo>
                <a:lnTo>
                  <a:pt x="725641" y="5526"/>
                </a:lnTo>
                <a:lnTo>
                  <a:pt x="678922" y="12319"/>
                </a:lnTo>
                <a:lnTo>
                  <a:pt x="633091" y="21695"/>
                </a:lnTo>
                <a:lnTo>
                  <a:pt x="588226" y="33578"/>
                </a:lnTo>
                <a:lnTo>
                  <a:pt x="544403" y="47891"/>
                </a:lnTo>
                <a:lnTo>
                  <a:pt x="501700" y="64555"/>
                </a:lnTo>
                <a:lnTo>
                  <a:pt x="460193" y="83495"/>
                </a:lnTo>
                <a:lnTo>
                  <a:pt x="419960" y="104633"/>
                </a:lnTo>
                <a:lnTo>
                  <a:pt x="381078" y="127893"/>
                </a:lnTo>
                <a:lnTo>
                  <a:pt x="343623" y="153196"/>
                </a:lnTo>
                <a:lnTo>
                  <a:pt x="307673" y="180467"/>
                </a:lnTo>
                <a:lnTo>
                  <a:pt x="273305" y="209627"/>
                </a:lnTo>
                <a:lnTo>
                  <a:pt x="240596" y="240601"/>
                </a:lnTo>
                <a:lnTo>
                  <a:pt x="209623" y="273310"/>
                </a:lnTo>
                <a:lnTo>
                  <a:pt x="180463" y="307679"/>
                </a:lnTo>
                <a:lnTo>
                  <a:pt x="153193" y="343629"/>
                </a:lnTo>
                <a:lnTo>
                  <a:pt x="127890" y="381083"/>
                </a:lnTo>
                <a:lnTo>
                  <a:pt x="104631" y="419966"/>
                </a:lnTo>
                <a:lnTo>
                  <a:pt x="83493" y="460199"/>
                </a:lnTo>
                <a:lnTo>
                  <a:pt x="64553" y="501705"/>
                </a:lnTo>
                <a:lnTo>
                  <a:pt x="47889" y="544408"/>
                </a:lnTo>
                <a:lnTo>
                  <a:pt x="33577" y="588230"/>
                </a:lnTo>
                <a:lnTo>
                  <a:pt x="21695" y="633095"/>
                </a:lnTo>
                <a:lnTo>
                  <a:pt x="12319" y="678925"/>
                </a:lnTo>
                <a:lnTo>
                  <a:pt x="5526" y="725643"/>
                </a:lnTo>
                <a:lnTo>
                  <a:pt x="1394" y="773172"/>
                </a:lnTo>
                <a:lnTo>
                  <a:pt x="0" y="821436"/>
                </a:lnTo>
                <a:lnTo>
                  <a:pt x="0" y="4928616"/>
                </a:lnTo>
                <a:lnTo>
                  <a:pt x="7036308" y="4928616"/>
                </a:lnTo>
                <a:lnTo>
                  <a:pt x="7084571" y="4927221"/>
                </a:lnTo>
                <a:lnTo>
                  <a:pt x="7132100" y="4923089"/>
                </a:lnTo>
                <a:lnTo>
                  <a:pt x="7178818" y="4916296"/>
                </a:lnTo>
                <a:lnTo>
                  <a:pt x="7224648" y="4906920"/>
                </a:lnTo>
                <a:lnTo>
                  <a:pt x="7269513" y="4895037"/>
                </a:lnTo>
                <a:lnTo>
                  <a:pt x="7313335" y="4880724"/>
                </a:lnTo>
                <a:lnTo>
                  <a:pt x="7356038" y="4864060"/>
                </a:lnTo>
                <a:lnTo>
                  <a:pt x="7397544" y="4845120"/>
                </a:lnTo>
                <a:lnTo>
                  <a:pt x="7437777" y="4823982"/>
                </a:lnTo>
                <a:lnTo>
                  <a:pt x="7476660" y="4800722"/>
                </a:lnTo>
                <a:lnTo>
                  <a:pt x="7514114" y="4775419"/>
                </a:lnTo>
                <a:lnTo>
                  <a:pt x="7550064" y="4748148"/>
                </a:lnTo>
                <a:lnTo>
                  <a:pt x="7584433" y="4718988"/>
                </a:lnTo>
                <a:lnTo>
                  <a:pt x="7617142" y="4688014"/>
                </a:lnTo>
                <a:lnTo>
                  <a:pt x="7648116" y="4655305"/>
                </a:lnTo>
                <a:lnTo>
                  <a:pt x="7677276" y="4620936"/>
                </a:lnTo>
                <a:lnTo>
                  <a:pt x="7704547" y="4584986"/>
                </a:lnTo>
                <a:lnTo>
                  <a:pt x="7729850" y="4547532"/>
                </a:lnTo>
                <a:lnTo>
                  <a:pt x="7753110" y="4508649"/>
                </a:lnTo>
                <a:lnTo>
                  <a:pt x="7774248" y="4468416"/>
                </a:lnTo>
                <a:lnTo>
                  <a:pt x="7793188" y="4426910"/>
                </a:lnTo>
                <a:lnTo>
                  <a:pt x="7809852" y="4384207"/>
                </a:lnTo>
                <a:lnTo>
                  <a:pt x="7824165" y="4340385"/>
                </a:lnTo>
                <a:lnTo>
                  <a:pt x="7836048" y="4295520"/>
                </a:lnTo>
                <a:lnTo>
                  <a:pt x="7845424" y="4249690"/>
                </a:lnTo>
                <a:lnTo>
                  <a:pt x="7852217" y="4202972"/>
                </a:lnTo>
                <a:lnTo>
                  <a:pt x="7856349" y="4155443"/>
                </a:lnTo>
                <a:lnTo>
                  <a:pt x="7857743" y="4107180"/>
                </a:lnTo>
                <a:lnTo>
                  <a:pt x="7857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890" y="715518"/>
            <a:ext cx="7858125" cy="4928870"/>
          </a:xfrm>
          <a:custGeom>
            <a:avLst/>
            <a:gdLst/>
            <a:ahLst/>
            <a:cxnLst/>
            <a:rect l="l" t="t" r="r" b="b"/>
            <a:pathLst>
              <a:path w="7858125" h="4928870">
                <a:moveTo>
                  <a:pt x="821435" y="0"/>
                </a:moveTo>
                <a:lnTo>
                  <a:pt x="7857743" y="0"/>
                </a:lnTo>
                <a:lnTo>
                  <a:pt x="7857743" y="4107180"/>
                </a:lnTo>
                <a:lnTo>
                  <a:pt x="7856349" y="4155443"/>
                </a:lnTo>
                <a:lnTo>
                  <a:pt x="7852217" y="4202972"/>
                </a:lnTo>
                <a:lnTo>
                  <a:pt x="7845424" y="4249690"/>
                </a:lnTo>
                <a:lnTo>
                  <a:pt x="7836048" y="4295520"/>
                </a:lnTo>
                <a:lnTo>
                  <a:pt x="7824165" y="4340385"/>
                </a:lnTo>
                <a:lnTo>
                  <a:pt x="7809852" y="4384207"/>
                </a:lnTo>
                <a:lnTo>
                  <a:pt x="7793188" y="4426910"/>
                </a:lnTo>
                <a:lnTo>
                  <a:pt x="7774248" y="4468416"/>
                </a:lnTo>
                <a:lnTo>
                  <a:pt x="7753110" y="4508649"/>
                </a:lnTo>
                <a:lnTo>
                  <a:pt x="7729850" y="4547532"/>
                </a:lnTo>
                <a:lnTo>
                  <a:pt x="7704547" y="4584986"/>
                </a:lnTo>
                <a:lnTo>
                  <a:pt x="7677276" y="4620936"/>
                </a:lnTo>
                <a:lnTo>
                  <a:pt x="7648116" y="4655305"/>
                </a:lnTo>
                <a:lnTo>
                  <a:pt x="7617142" y="4688014"/>
                </a:lnTo>
                <a:lnTo>
                  <a:pt x="7584433" y="4718988"/>
                </a:lnTo>
                <a:lnTo>
                  <a:pt x="7550064" y="4748148"/>
                </a:lnTo>
                <a:lnTo>
                  <a:pt x="7514114" y="4775419"/>
                </a:lnTo>
                <a:lnTo>
                  <a:pt x="7476660" y="4800722"/>
                </a:lnTo>
                <a:lnTo>
                  <a:pt x="7437777" y="4823982"/>
                </a:lnTo>
                <a:lnTo>
                  <a:pt x="7397544" y="4845120"/>
                </a:lnTo>
                <a:lnTo>
                  <a:pt x="7356038" y="4864060"/>
                </a:lnTo>
                <a:lnTo>
                  <a:pt x="7313335" y="4880724"/>
                </a:lnTo>
                <a:lnTo>
                  <a:pt x="7269513" y="4895037"/>
                </a:lnTo>
                <a:lnTo>
                  <a:pt x="7224648" y="4906920"/>
                </a:lnTo>
                <a:lnTo>
                  <a:pt x="7178818" y="4916296"/>
                </a:lnTo>
                <a:lnTo>
                  <a:pt x="7132100" y="4923089"/>
                </a:lnTo>
                <a:lnTo>
                  <a:pt x="7084571" y="4927221"/>
                </a:lnTo>
                <a:lnTo>
                  <a:pt x="7036308" y="4928616"/>
                </a:lnTo>
                <a:lnTo>
                  <a:pt x="0" y="4928616"/>
                </a:lnTo>
                <a:lnTo>
                  <a:pt x="0" y="821436"/>
                </a:lnTo>
                <a:lnTo>
                  <a:pt x="1394" y="773172"/>
                </a:lnTo>
                <a:lnTo>
                  <a:pt x="5526" y="725643"/>
                </a:lnTo>
                <a:lnTo>
                  <a:pt x="12319" y="678925"/>
                </a:lnTo>
                <a:lnTo>
                  <a:pt x="21695" y="633095"/>
                </a:lnTo>
                <a:lnTo>
                  <a:pt x="33577" y="588230"/>
                </a:lnTo>
                <a:lnTo>
                  <a:pt x="47889" y="544408"/>
                </a:lnTo>
                <a:lnTo>
                  <a:pt x="64553" y="501705"/>
                </a:lnTo>
                <a:lnTo>
                  <a:pt x="83493" y="460199"/>
                </a:lnTo>
                <a:lnTo>
                  <a:pt x="104631" y="419966"/>
                </a:lnTo>
                <a:lnTo>
                  <a:pt x="127890" y="381083"/>
                </a:lnTo>
                <a:lnTo>
                  <a:pt x="153193" y="343629"/>
                </a:lnTo>
                <a:lnTo>
                  <a:pt x="180463" y="307679"/>
                </a:lnTo>
                <a:lnTo>
                  <a:pt x="209623" y="273310"/>
                </a:lnTo>
                <a:lnTo>
                  <a:pt x="240596" y="240601"/>
                </a:lnTo>
                <a:lnTo>
                  <a:pt x="273305" y="209627"/>
                </a:lnTo>
                <a:lnTo>
                  <a:pt x="307673" y="180467"/>
                </a:lnTo>
                <a:lnTo>
                  <a:pt x="343623" y="153196"/>
                </a:lnTo>
                <a:lnTo>
                  <a:pt x="381078" y="127893"/>
                </a:lnTo>
                <a:lnTo>
                  <a:pt x="419960" y="104633"/>
                </a:lnTo>
                <a:lnTo>
                  <a:pt x="460193" y="83495"/>
                </a:lnTo>
                <a:lnTo>
                  <a:pt x="501700" y="64555"/>
                </a:lnTo>
                <a:lnTo>
                  <a:pt x="544403" y="47891"/>
                </a:lnTo>
                <a:lnTo>
                  <a:pt x="588226" y="33578"/>
                </a:lnTo>
                <a:lnTo>
                  <a:pt x="633091" y="21695"/>
                </a:lnTo>
                <a:lnTo>
                  <a:pt x="678922" y="12319"/>
                </a:lnTo>
                <a:lnTo>
                  <a:pt x="725641" y="5526"/>
                </a:lnTo>
                <a:lnTo>
                  <a:pt x="773171" y="1394"/>
                </a:lnTo>
                <a:lnTo>
                  <a:pt x="821435" y="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6603" y="1090929"/>
            <a:ext cx="658939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86055" algn="ctr">
              <a:lnSpc>
                <a:spcPct val="100000"/>
              </a:lnSpc>
              <a:spcBef>
                <a:spcPts val="100"/>
              </a:spcBef>
            </a:pPr>
            <a:r>
              <a:rPr sz="5400" b="1" spc="-45" dirty="0">
                <a:solidFill>
                  <a:srgbClr val="C00000"/>
                </a:solidFill>
                <a:latin typeface="Arial"/>
                <a:cs typeface="Arial"/>
              </a:rPr>
              <a:t>«Редактирлөө»  </a:t>
            </a:r>
            <a:r>
              <a:rPr sz="5400" spc="-30" dirty="0">
                <a:solidFill>
                  <a:schemeClr val="bg1"/>
                </a:solidFill>
                <a:latin typeface="Arial"/>
                <a:cs typeface="Arial"/>
              </a:rPr>
              <a:t>деген </a:t>
            </a:r>
            <a:r>
              <a:rPr sz="5400" spc="-15" dirty="0">
                <a:solidFill>
                  <a:schemeClr val="bg1"/>
                </a:solidFill>
                <a:latin typeface="Arial"/>
                <a:cs typeface="Arial"/>
              </a:rPr>
              <a:t>термин, </a:t>
            </a:r>
            <a:r>
              <a:rPr sz="5400" spc="-5" dirty="0">
                <a:solidFill>
                  <a:schemeClr val="bg1"/>
                </a:solidFill>
                <a:latin typeface="Arial"/>
                <a:cs typeface="Arial"/>
              </a:rPr>
              <a:t>оңдоп  </a:t>
            </a:r>
            <a:r>
              <a:rPr sz="5400" spc="-20" dirty="0">
                <a:solidFill>
                  <a:schemeClr val="bg1"/>
                </a:solidFill>
                <a:latin typeface="Arial"/>
                <a:cs typeface="Arial"/>
              </a:rPr>
              <a:t>түздөө,</a:t>
            </a:r>
            <a:r>
              <a:rPr sz="54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5400" spc="-20" dirty="0">
                <a:solidFill>
                  <a:schemeClr val="bg1"/>
                </a:solidFill>
                <a:latin typeface="Arial"/>
                <a:cs typeface="Arial"/>
              </a:rPr>
              <a:t>өзгөртүү</a:t>
            </a:r>
            <a:endParaRPr sz="5400">
              <a:solidFill>
                <a:schemeClr val="bg1"/>
              </a:solidFill>
              <a:latin typeface="Arial"/>
              <a:cs typeface="Arial"/>
            </a:endParaRPr>
          </a:p>
          <a:p>
            <a:pPr marL="44450" marR="34925" indent="1905" algn="ctr">
              <a:lnSpc>
                <a:spcPct val="100000"/>
              </a:lnSpc>
              <a:spcBef>
                <a:spcPts val="5"/>
              </a:spcBef>
            </a:pPr>
            <a:r>
              <a:rPr sz="5400" dirty="0">
                <a:solidFill>
                  <a:schemeClr val="bg1"/>
                </a:solidFill>
                <a:latin typeface="Arial"/>
                <a:cs typeface="Arial"/>
              </a:rPr>
              <a:t>же </a:t>
            </a:r>
            <a:r>
              <a:rPr sz="5400" spc="-20" dirty="0">
                <a:solidFill>
                  <a:schemeClr val="bg1"/>
                </a:solidFill>
                <a:latin typeface="Arial"/>
                <a:cs typeface="Arial"/>
              </a:rPr>
              <a:t>өзгөртүп </a:t>
            </a:r>
            <a:r>
              <a:rPr sz="5400" dirty="0">
                <a:solidFill>
                  <a:schemeClr val="bg1"/>
                </a:solidFill>
                <a:latin typeface="Arial"/>
                <a:cs typeface="Arial"/>
              </a:rPr>
              <a:t>түзүү  </a:t>
            </a:r>
            <a:r>
              <a:rPr sz="5400" spc="-25" dirty="0">
                <a:solidFill>
                  <a:schemeClr val="bg1"/>
                </a:solidFill>
                <a:latin typeface="Arial"/>
                <a:cs typeface="Arial"/>
              </a:rPr>
              <a:t>дегенди</a:t>
            </a:r>
            <a:r>
              <a:rPr sz="54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chemeClr val="bg1"/>
                </a:solidFill>
                <a:latin typeface="Arial"/>
                <a:cs typeface="Arial"/>
              </a:rPr>
              <a:t>түшүндүрөт</a:t>
            </a:r>
            <a:endParaRPr sz="5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237</Words>
  <Application>Microsoft Office PowerPoint</Application>
  <PresentationFormat>Экран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Слайд 1</vt:lpstr>
      <vt:lpstr>Слайд 2</vt:lpstr>
      <vt:lpstr>Редактирлөө түшүнүгү менен  кенен таанышасыңар</vt:lpstr>
      <vt:lpstr>1-суроо</vt:lpstr>
      <vt:lpstr>2-суроо</vt:lpstr>
      <vt:lpstr>Слайд 6</vt:lpstr>
      <vt:lpstr>Таблица</vt:lpstr>
      <vt:lpstr>Слайд 8</vt:lpstr>
      <vt:lpstr>Слайд 9</vt:lpstr>
      <vt:lpstr>Слайд 10</vt:lpstr>
      <vt:lpstr>Бөлүнүп алынган объекттин үстүнөн  жүргүзүлгөн аракеттер</vt:lpstr>
      <vt:lpstr>1-суроо</vt:lpstr>
      <vt:lpstr>1-суроо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1212</cp:lastModifiedBy>
  <cp:revision>4</cp:revision>
  <dcterms:created xsi:type="dcterms:W3CDTF">2019-11-14T23:25:00Z</dcterms:created>
  <dcterms:modified xsi:type="dcterms:W3CDTF">2019-11-15T00:03:07Z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2019-11-14T00:00:00Z</vt:filetime>
  </property>
</Properties>
</file>