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7" y="1978708"/>
            <a:ext cx="6815669" cy="1087222"/>
          </a:xfrm>
        </p:spPr>
        <p:txBody>
          <a:bodyPr/>
          <a:lstStyle/>
          <a:p>
            <a:r>
              <a:rPr lang="ru-RU" sz="4400" dirty="0" err="1" smtClean="0">
                <a:solidFill>
                  <a:srgbClr val="FF0000"/>
                </a:solidFill>
                <a:latin typeface="A97_Oktom_Arbat" panose="02020500000000000000" pitchFamily="18" charset="0"/>
              </a:rPr>
              <a:t>Саламатсы</a:t>
            </a:r>
            <a:r>
              <a:rPr lang="ky-KG" sz="4400" i="1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ң</a:t>
            </a:r>
            <a:r>
              <a:rPr lang="ky-KG" sz="44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арбы балдар</a:t>
            </a:r>
            <a:r>
              <a:rPr lang="en-US" sz="44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?</a:t>
            </a:r>
            <a:endParaRPr lang="ru-RU" sz="4400" dirty="0">
              <a:solidFill>
                <a:srgbClr val="FF0000"/>
              </a:solidFill>
              <a:latin typeface="A97_Oktom_Arbat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2396" y="3065930"/>
            <a:ext cx="6815669" cy="564779"/>
          </a:xfrm>
        </p:spPr>
        <p:txBody>
          <a:bodyPr>
            <a:normAutofit lnSpcReduction="10000"/>
          </a:bodyPr>
          <a:lstStyle/>
          <a:p>
            <a:r>
              <a:rPr lang="ky-KG" sz="3200" dirty="0" smtClean="0">
                <a:solidFill>
                  <a:srgbClr val="0070C0"/>
                </a:solidFill>
                <a:latin typeface="A97_Oktom_Arbat" panose="02020500000000000000" pitchFamily="18" charset="0"/>
              </a:rPr>
              <a:t>Маанайы</a:t>
            </a:r>
            <a:r>
              <a:rPr lang="ky-KG" sz="3200" i="1" dirty="0" smtClean="0">
                <a:solidFill>
                  <a:srgbClr val="0070C0"/>
                </a:solidFill>
                <a:latin typeface="A97_Oktom_Arbat" panose="02020500000000000000" pitchFamily="18" charset="0"/>
              </a:rPr>
              <a:t>ң</a:t>
            </a:r>
            <a:r>
              <a:rPr lang="ky-KG" sz="3200" dirty="0" smtClean="0">
                <a:solidFill>
                  <a:srgbClr val="0070C0"/>
                </a:solidFill>
                <a:latin typeface="A97_Oktom_Arbat" panose="02020500000000000000" pitchFamily="18" charset="0"/>
              </a:rPr>
              <a:t>ар кандай</a:t>
            </a:r>
            <a:r>
              <a:rPr lang="en-US" sz="3200" dirty="0">
                <a:solidFill>
                  <a:srgbClr val="0070C0"/>
                </a:solidFill>
                <a:latin typeface="A97_Oktom_Arbat" panose="02020500000000000000" pitchFamily="18" charset="0"/>
              </a:rPr>
              <a:t>?</a:t>
            </a:r>
            <a:endParaRPr lang="ru-RU" sz="3200" dirty="0">
              <a:solidFill>
                <a:srgbClr val="0070C0"/>
              </a:solidFill>
              <a:latin typeface="A97_Oktom_Arbat" panose="02020500000000000000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804455" y="3870762"/>
            <a:ext cx="6815669" cy="5647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y-KG" sz="3200" dirty="0" smtClean="0">
                <a:solidFill>
                  <a:srgbClr val="7030A0"/>
                </a:solidFill>
                <a:latin typeface="A97_Oktom_Arbat" panose="02020500000000000000" pitchFamily="18" charset="0"/>
              </a:rPr>
              <a:t>Сабака даярсы</a:t>
            </a:r>
            <a:r>
              <a:rPr lang="ky-KG" sz="3200" i="1" dirty="0" smtClean="0">
                <a:solidFill>
                  <a:srgbClr val="7030A0"/>
                </a:solidFill>
                <a:latin typeface="A97_Oktom_Arbat" panose="02020500000000000000" pitchFamily="18" charset="0"/>
              </a:rPr>
              <a:t>ң</a:t>
            </a:r>
            <a:r>
              <a:rPr lang="ky-KG" sz="3200" dirty="0" smtClean="0">
                <a:solidFill>
                  <a:srgbClr val="7030A0"/>
                </a:solidFill>
                <a:latin typeface="A97_Oktom_Arbat" panose="02020500000000000000" pitchFamily="18" charset="0"/>
              </a:rPr>
              <a:t>арбы</a:t>
            </a:r>
            <a:r>
              <a:rPr lang="en-US" sz="3200" dirty="0" smtClean="0">
                <a:solidFill>
                  <a:srgbClr val="7030A0"/>
                </a:solidFill>
                <a:latin typeface="A97_Oktom_Arbat" panose="02020500000000000000" pitchFamily="18" charset="0"/>
              </a:rPr>
              <a:t>?</a:t>
            </a:r>
            <a:endParaRPr lang="ru-RU" sz="3200" dirty="0">
              <a:solidFill>
                <a:srgbClr val="7030A0"/>
              </a:solidFill>
              <a:latin typeface="A97_Oktom_Arbat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62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05844" y="3646144"/>
            <a:ext cx="6815669" cy="1087222"/>
          </a:xfrm>
        </p:spPr>
        <p:txBody>
          <a:bodyPr/>
          <a:lstStyle/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Үйгө тапшырма</a:t>
            </a:r>
            <a:r>
              <a:rPr lang="en-US" sz="32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 – </a:t>
            </a:r>
            <a:r>
              <a:rPr lang="ky-KG" sz="20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Интернеттен робототехниканын 3 мыйзамы боюнча маалымат тапкыла.</a:t>
            </a:r>
            <a:br>
              <a:rPr lang="ky-KG" sz="20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</a:br>
            <a:r>
              <a:rPr lang="ky-KG" sz="20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Терминатор фильминдеги башкы каарман ушул </a:t>
            </a:r>
            <a:br>
              <a:rPr lang="ky-KG" sz="20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</a:br>
            <a:r>
              <a:rPr lang="ky-KG" sz="20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мыйзамдын чегинде иш алып бардыбы</a:t>
            </a:r>
            <a:r>
              <a:rPr lang="en-US" sz="20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?</a:t>
            </a:r>
            <a:br>
              <a:rPr lang="en-US" sz="20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</a:br>
            <a:r>
              <a:rPr lang="ky-KG" sz="20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5 жарык диоддор чогуу жануусу үчүн төмөнкү</a:t>
            </a:r>
            <a:br>
              <a:rPr lang="ky-KG" sz="20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</a:br>
            <a:r>
              <a:rPr lang="ky-KG" sz="20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алгоритм боюнча программа түзгүлө</a:t>
            </a:r>
            <a:endParaRPr lang="ru-RU" sz="2000" dirty="0">
              <a:solidFill>
                <a:srgbClr val="FF0000"/>
              </a:solidFill>
              <a:latin typeface="A97_Oktom_Arbat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0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3" y="3659591"/>
            <a:ext cx="6815669" cy="1087222"/>
          </a:xfrm>
        </p:spPr>
        <p:txBody>
          <a:bodyPr/>
          <a:lstStyle/>
          <a:p>
            <a:r>
              <a:rPr lang="ky-KG" sz="32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Тема </a:t>
            </a:r>
            <a:r>
              <a:rPr lang="ky-KG" sz="32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Робототехникага киришүү</a:t>
            </a:r>
            <a:endParaRPr lang="ru-RU" sz="3200" dirty="0">
              <a:solidFill>
                <a:srgbClr val="7030A0"/>
              </a:solidFill>
              <a:latin typeface="A97_Oktom_Times" panose="02020500000000000000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692394" y="1996638"/>
            <a:ext cx="6815669" cy="108722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Алгач өтүлгөн теманы эске салып алалы</a:t>
            </a:r>
            <a:endParaRPr lang="ru-RU" sz="3200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8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90691" y="2051668"/>
            <a:ext cx="6586073" cy="616574"/>
          </a:xfrm>
        </p:spPr>
        <p:txBody>
          <a:bodyPr/>
          <a:lstStyle/>
          <a:p>
            <a:pPr algn="l"/>
            <a:r>
              <a:rPr lang="ky-KG" sz="44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Робот деген эмне</a:t>
            </a:r>
            <a:r>
              <a:rPr lang="en-US" sz="44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?</a:t>
            </a:r>
            <a:endParaRPr lang="ru-RU" sz="4400" dirty="0">
              <a:solidFill>
                <a:srgbClr val="FF0000"/>
              </a:solidFill>
              <a:latin typeface="A97_Oktom_Arbat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20996" y="3087964"/>
            <a:ext cx="6815669" cy="2169836"/>
          </a:xfrm>
        </p:spPr>
        <p:txBody>
          <a:bodyPr>
            <a:normAutofit fontScale="70000" lnSpcReduction="20000"/>
          </a:bodyPr>
          <a:lstStyle/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Бул программалануучу жана адамдын</a:t>
            </a:r>
          </a:p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жардамысыз эле сырткы чөйрө менен</a:t>
            </a:r>
          </a:p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аракеттенишип, андан ары биз киргизген</a:t>
            </a:r>
          </a:p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маселелерди аткаруучу механикалык</a:t>
            </a:r>
          </a:p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түзулуш</a:t>
            </a:r>
            <a:endParaRPr lang="ru-RU" sz="3200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8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90691" y="2051668"/>
            <a:ext cx="6586073" cy="616574"/>
          </a:xfrm>
        </p:spPr>
        <p:txBody>
          <a:bodyPr/>
          <a:lstStyle/>
          <a:p>
            <a:pPr algn="l"/>
            <a:r>
              <a:rPr lang="ky-KG" sz="44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Робот деген эмне</a:t>
            </a:r>
            <a:r>
              <a:rPr lang="en-US" sz="44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?</a:t>
            </a:r>
            <a:endParaRPr lang="ru-RU" sz="4400" dirty="0">
              <a:solidFill>
                <a:srgbClr val="FF0000"/>
              </a:solidFill>
              <a:latin typeface="A97_Oktom_Arbat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20996" y="3087964"/>
            <a:ext cx="6815669" cy="2169836"/>
          </a:xfrm>
        </p:spPr>
        <p:txBody>
          <a:bodyPr>
            <a:normAutofit fontScale="70000" lnSpcReduction="20000"/>
          </a:bodyPr>
          <a:lstStyle/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Бул программалануучу жана адамдын</a:t>
            </a:r>
          </a:p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жардамысыз эле сырткы чөйрө менен</a:t>
            </a:r>
          </a:p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аракеттенишип, андан ары биз киргизген</a:t>
            </a:r>
          </a:p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маселелерди аткаруучу механикалык</a:t>
            </a:r>
          </a:p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түзулуш</a:t>
            </a:r>
            <a:endParaRPr lang="ru-RU" sz="3200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7586" y="2471390"/>
            <a:ext cx="6586073" cy="616574"/>
          </a:xfrm>
        </p:spPr>
        <p:txBody>
          <a:bodyPr/>
          <a:lstStyle/>
          <a:p>
            <a:r>
              <a:rPr lang="ky-KG" sz="44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Робототехника деген эмне</a:t>
            </a:r>
            <a:r>
              <a:rPr lang="en-US" sz="44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?</a:t>
            </a:r>
            <a:endParaRPr lang="ru-RU" sz="4400" dirty="0">
              <a:solidFill>
                <a:srgbClr val="FF0000"/>
              </a:solidFill>
              <a:latin typeface="A97_Oktom_Arbat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20996" y="3087964"/>
            <a:ext cx="6815669" cy="2169836"/>
          </a:xfrm>
        </p:spPr>
        <p:txBody>
          <a:bodyPr>
            <a:normAutofit fontScale="85000" lnSpcReduction="10000"/>
          </a:bodyPr>
          <a:lstStyle/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Программалануучу механикалык түзүлүштөрдү – роботторду долбоорлоо,</a:t>
            </a:r>
            <a:endParaRPr lang="ky-KG" sz="3200" dirty="0" smtClean="0">
              <a:solidFill>
                <a:srgbClr val="0070C0"/>
              </a:solidFill>
              <a:latin typeface="A97_Oktom_Times" panose="02020500000000000000" pitchFamily="18" charset="0"/>
            </a:endParaRPr>
          </a:p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иштеп чыгууга жана пайдалануу менен байланышкан иштердин </a:t>
            </a:r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чөйрөсү.</a:t>
            </a:r>
            <a:endParaRPr lang="ru-RU" sz="3200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7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7586" y="2471390"/>
            <a:ext cx="6586073" cy="616574"/>
          </a:xfrm>
        </p:spPr>
        <p:txBody>
          <a:bodyPr/>
          <a:lstStyle/>
          <a:p>
            <a:r>
              <a:rPr lang="ky-KG" sz="44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Робототехника деген эмне</a:t>
            </a:r>
            <a:r>
              <a:rPr lang="en-US" sz="44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?</a:t>
            </a:r>
            <a:endParaRPr lang="ru-RU" sz="4400" dirty="0">
              <a:solidFill>
                <a:srgbClr val="FF0000"/>
              </a:solidFill>
              <a:latin typeface="A97_Oktom_Arbat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20996" y="3087964"/>
            <a:ext cx="6815669" cy="2169836"/>
          </a:xfrm>
        </p:spPr>
        <p:txBody>
          <a:bodyPr>
            <a:normAutofit fontScale="85000" lnSpcReduction="10000"/>
          </a:bodyPr>
          <a:lstStyle/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Программалануучу механикалык түзүлүштөрдү – роботторду долбоорлоо,</a:t>
            </a:r>
            <a:endParaRPr lang="ky-KG" sz="3200" dirty="0" smtClean="0">
              <a:solidFill>
                <a:srgbClr val="0070C0"/>
              </a:solidFill>
              <a:latin typeface="A97_Oktom_Times" panose="02020500000000000000" pitchFamily="18" charset="0"/>
            </a:endParaRPr>
          </a:p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иштеп чыгууга жана пайдалануу менен байланышкан иштердин </a:t>
            </a:r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чөйрөсү.</a:t>
            </a:r>
            <a:endParaRPr lang="ru-RU" sz="3200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5118" y="-228600"/>
            <a:ext cx="13366377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0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11715" y="3847850"/>
            <a:ext cx="6815669" cy="1087222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Arduino</a:t>
            </a:r>
            <a:r>
              <a:rPr lang="en-US" sz="32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 – </a:t>
            </a:r>
            <a:r>
              <a:rPr lang="ky-KG" sz="32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бул өзүндө механикалык жана программалык түзүүчүлөрдү камтыган бир платалуу микро компьютер.</a:t>
            </a:r>
            <a:endParaRPr lang="ru-RU" sz="3200" dirty="0">
              <a:solidFill>
                <a:srgbClr val="FF0000"/>
              </a:solidFill>
              <a:latin typeface="A97_Oktom_Arbat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7585" y="2314885"/>
            <a:ext cx="6815669" cy="1087222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Arduino</a:t>
            </a:r>
            <a:r>
              <a:rPr lang="en-US" sz="32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 – </a:t>
            </a:r>
            <a:r>
              <a:rPr lang="ky-KG" sz="32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Көп учурда роботтун мээси катары колдонулат.</a:t>
            </a:r>
            <a:endParaRPr lang="ru-RU" sz="3200" dirty="0">
              <a:solidFill>
                <a:srgbClr val="FF0000"/>
              </a:solidFill>
              <a:latin typeface="A97_Oktom_Arbat" panose="02020500000000000000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656538" y="3946461"/>
            <a:ext cx="6815669" cy="108722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Плата</a:t>
            </a:r>
            <a:r>
              <a:rPr lang="en-US" sz="32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 – USB </a:t>
            </a:r>
            <a:r>
              <a:rPr lang="ky-KG" sz="32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порт, Катод, Резистор, диоддор ж.б турат.</a:t>
            </a:r>
            <a:endParaRPr lang="ru-RU" sz="3200" dirty="0">
              <a:solidFill>
                <a:srgbClr val="FF0000"/>
              </a:solidFill>
              <a:latin typeface="A97_Oktom_Arbat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1033" y="2234203"/>
            <a:ext cx="6815669" cy="1087222"/>
          </a:xfrm>
        </p:spPr>
        <p:txBody>
          <a:bodyPr/>
          <a:lstStyle/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Слайдка көңүл буралы</a:t>
            </a:r>
            <a:endParaRPr lang="ru-RU" sz="3200" dirty="0">
              <a:solidFill>
                <a:srgbClr val="FF0000"/>
              </a:solidFill>
              <a:latin typeface="A97_Oktom_Arbat" panose="02020500000000000000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531033" y="3321425"/>
            <a:ext cx="6815669" cy="108722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y-KG" sz="32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Тема боюнча түшүнүк алдыкбы</a:t>
            </a:r>
            <a:endParaRPr lang="ru-RU" sz="3200" dirty="0">
              <a:solidFill>
                <a:srgbClr val="FF0000"/>
              </a:solidFill>
              <a:latin typeface="A97_Oktom_Arbat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4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195</TotalTime>
  <Words>159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A97_Oktom_Arbat</vt:lpstr>
      <vt:lpstr>A97_Oktom_Times</vt:lpstr>
      <vt:lpstr>Arial</vt:lpstr>
      <vt:lpstr>Garamond</vt:lpstr>
      <vt:lpstr>Натуральные материалы</vt:lpstr>
      <vt:lpstr>Саламатсыңарбы балдар?</vt:lpstr>
      <vt:lpstr>Тема Робототехникага киришүү</vt:lpstr>
      <vt:lpstr>Робот деген эмне?</vt:lpstr>
      <vt:lpstr>Робот деген эмне?</vt:lpstr>
      <vt:lpstr>Робототехника деген эмне?</vt:lpstr>
      <vt:lpstr>Робототехника деген эмне?</vt:lpstr>
      <vt:lpstr>Arduino – бул өзүндө механикалык жана программалык түзүүчүлөрдү камтыган бир платалуу микро компьютер.</vt:lpstr>
      <vt:lpstr>Arduino – Көп учурда роботтун мээси катары колдонулат.</vt:lpstr>
      <vt:lpstr>Слайдка көңүл буралы</vt:lpstr>
      <vt:lpstr>Үйгө тапшырма – Интернеттен робототехниканын 3 мыйзамы боюнча маалымат тапкыла. Терминатор фильминдеги башкы каарман ушул  мыйзамдын чегинде иш алып бардыбы? 5 жарык диоддор чогуу жануусу үчүн төмөнкү алгоритм боюнча программа түзгүлө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Саламатсыңарбы балдар?</dc:title>
  <dc:creator>Oma</dc:creator>
  <cp:lastModifiedBy>Oma</cp:lastModifiedBy>
  <cp:revision>10</cp:revision>
  <dcterms:created xsi:type="dcterms:W3CDTF">2021-12-07T01:18:30Z</dcterms:created>
  <dcterms:modified xsi:type="dcterms:W3CDTF">2021-12-07T06:16:47Z</dcterms:modified>
</cp:coreProperties>
</file>