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DCB8-D5C4-4585-BC83-014C3E2E50B0}" type="datetimeFigureOut">
              <a:rPr lang="ru-RU" smtClean="0"/>
              <a:t>13.07.2022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465742D-AEC7-4487-B654-63A1E01D3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42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DCB8-D5C4-4585-BC83-014C3E2E50B0}" type="datetimeFigureOut">
              <a:rPr lang="ru-RU" smtClean="0"/>
              <a:t>13.07.2022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65742D-AEC7-4487-B654-63A1E01D3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9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DCB8-D5C4-4585-BC83-014C3E2E50B0}" type="datetimeFigureOut">
              <a:rPr lang="ru-RU" smtClean="0"/>
              <a:t>13.07.2022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65742D-AEC7-4487-B654-63A1E01D3ED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4606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DCB8-D5C4-4585-BC83-014C3E2E50B0}" type="datetimeFigureOut">
              <a:rPr lang="ru-RU" smtClean="0"/>
              <a:t>13.07.2022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65742D-AEC7-4487-B654-63A1E01D3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865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DCB8-D5C4-4585-BC83-014C3E2E50B0}" type="datetimeFigureOut">
              <a:rPr lang="ru-RU" smtClean="0"/>
              <a:t>13.07.2022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65742D-AEC7-4487-B654-63A1E01D3ED9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528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DCB8-D5C4-4585-BC83-014C3E2E50B0}" type="datetimeFigureOut">
              <a:rPr lang="ru-RU" smtClean="0"/>
              <a:t>13.07.2022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65742D-AEC7-4487-B654-63A1E01D3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879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DCB8-D5C4-4585-BC83-014C3E2E50B0}" type="datetimeFigureOut">
              <a:rPr lang="ru-RU" smtClean="0"/>
              <a:t>13.07.2022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742D-AEC7-4487-B654-63A1E01D3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593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DCB8-D5C4-4585-BC83-014C3E2E50B0}" type="datetimeFigureOut">
              <a:rPr lang="ru-RU" smtClean="0"/>
              <a:t>13.07.2022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742D-AEC7-4487-B654-63A1E01D3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97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DCB8-D5C4-4585-BC83-014C3E2E50B0}" type="datetimeFigureOut">
              <a:rPr lang="ru-RU" smtClean="0"/>
              <a:t>13.07.2022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742D-AEC7-4487-B654-63A1E01D3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7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DCB8-D5C4-4585-BC83-014C3E2E50B0}" type="datetimeFigureOut">
              <a:rPr lang="ru-RU" smtClean="0"/>
              <a:t>13.07.2022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65742D-AEC7-4487-B654-63A1E01D3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06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DCB8-D5C4-4585-BC83-014C3E2E50B0}" type="datetimeFigureOut">
              <a:rPr lang="ru-RU" smtClean="0"/>
              <a:t>13.07.2022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65742D-AEC7-4487-B654-63A1E01D3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82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DCB8-D5C4-4585-BC83-014C3E2E50B0}" type="datetimeFigureOut">
              <a:rPr lang="ru-RU" smtClean="0"/>
              <a:t>13.07.2022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65742D-AEC7-4487-B654-63A1E01D3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46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DCB8-D5C4-4585-BC83-014C3E2E50B0}" type="datetimeFigureOut">
              <a:rPr lang="ru-RU" smtClean="0"/>
              <a:t>13.07.2022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742D-AEC7-4487-B654-63A1E01D3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27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DCB8-D5C4-4585-BC83-014C3E2E50B0}" type="datetimeFigureOut">
              <a:rPr lang="ru-RU" smtClean="0"/>
              <a:t>13.07.2022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742D-AEC7-4487-B654-63A1E01D3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13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DCB8-D5C4-4585-BC83-014C3E2E50B0}" type="datetimeFigureOut">
              <a:rPr lang="ru-RU" smtClean="0"/>
              <a:t>13.07.2022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742D-AEC7-4487-B654-63A1E01D3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70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DCB8-D5C4-4585-BC83-014C3E2E50B0}" type="datetimeFigureOut">
              <a:rPr lang="ru-RU" smtClean="0"/>
              <a:t>13.07.2022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65742D-AEC7-4487-B654-63A1E01D3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15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DCB8-D5C4-4585-BC83-014C3E2E50B0}" type="datetimeFigureOut">
              <a:rPr lang="ru-RU" smtClean="0"/>
              <a:t>13.07.2022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465742D-AEC7-4487-B654-63A1E01D3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32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D25C3-EF45-4D28-82AD-25BA1536D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5451" y="1139483"/>
            <a:ext cx="6815669" cy="2697347"/>
          </a:xfrm>
        </p:spPr>
        <p:txBody>
          <a:bodyPr/>
          <a:lstStyle/>
          <a:p>
            <a:r>
              <a:rPr lang="ru-RU" dirty="0" err="1"/>
              <a:t>Электрондук</a:t>
            </a:r>
            <a:r>
              <a:rPr lang="ru-RU" dirty="0"/>
              <a:t> </a:t>
            </a:r>
            <a:r>
              <a:rPr lang="ru-RU" dirty="0" err="1"/>
              <a:t>документтер</a:t>
            </a:r>
            <a:r>
              <a:rPr lang="ru-RU" dirty="0"/>
              <a:t> </a:t>
            </a:r>
            <a:r>
              <a:rPr lang="ru-RU" dirty="0" err="1"/>
              <a:t>жана</a:t>
            </a:r>
            <a:r>
              <a:rPr lang="ru-RU" dirty="0"/>
              <a:t> сканер.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BF8E53-91D1-4CF7-BDAA-0A2B8B5E6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216528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77B4B-3EFE-42F5-9B88-58FC7031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        </a:t>
            </a:r>
            <a:br>
              <a:rPr lang="ru-RU" dirty="0"/>
            </a:br>
            <a:r>
              <a:rPr lang="ru-RU" dirty="0"/>
              <a:t>                         Документ </a:t>
            </a:r>
          </a:p>
        </p:txBody>
      </p:sp>
      <p:pic>
        <p:nvPicPr>
          <p:cNvPr id="1028" name="Picture 4" descr="Google Документы скачать на пк Windows 10/8/7 | PCAppCatalog">
            <a:extLst>
              <a:ext uri="{FF2B5EF4-FFF2-40B4-BE49-F238E27FC236}">
                <a16:creationId xmlns:a16="http://schemas.microsoft.com/office/drawing/2014/main" id="{AC71C72F-C8AC-40F2-8D07-6ECA1A01E3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391" y="2293035"/>
            <a:ext cx="6443003" cy="394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83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CDCB9-21C0-4DDA-9947-000B2BA3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Бул</a:t>
            </a:r>
            <a:r>
              <a:rPr lang="ru-RU" dirty="0"/>
              <a:t> </a:t>
            </a:r>
            <a:r>
              <a:rPr lang="ru-RU" dirty="0" err="1"/>
              <a:t>озуно</a:t>
            </a:r>
            <a:r>
              <a:rPr lang="ru-RU" dirty="0"/>
              <a:t> </a:t>
            </a:r>
            <a:r>
              <a:rPr lang="ru-RU" dirty="0" err="1"/>
              <a:t>малыматты</a:t>
            </a:r>
            <a:r>
              <a:rPr lang="ru-RU" dirty="0"/>
              <a:t> </a:t>
            </a:r>
            <a:r>
              <a:rPr lang="ru-RU" dirty="0" err="1"/>
              <a:t>сакточу</a:t>
            </a:r>
            <a:r>
              <a:rPr lang="ru-RU" dirty="0"/>
              <a:t> файл      </a:t>
            </a:r>
            <a:r>
              <a:rPr lang="ru-RU" dirty="0" err="1"/>
              <a:t>камтып</a:t>
            </a:r>
            <a:r>
              <a:rPr lang="ru-RU" dirty="0"/>
              <a:t> .</a:t>
            </a:r>
          </a:p>
        </p:txBody>
      </p:sp>
      <p:pic>
        <p:nvPicPr>
          <p:cNvPr id="3074" name="Picture 2" descr="Иконка folder, папка, размер 256x256 | id8659 | iconbird.com">
            <a:extLst>
              <a:ext uri="{FF2B5EF4-FFF2-40B4-BE49-F238E27FC236}">
                <a16:creationId xmlns:a16="http://schemas.microsoft.com/office/drawing/2014/main" id="{EC704335-DCD6-4151-B58F-6A67955B5B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73" y="2588456"/>
            <a:ext cx="3432517" cy="317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739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78BDB-AE8B-4162-9110-896B4B9D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        </a:t>
            </a:r>
            <a:r>
              <a:rPr lang="ru-RU" dirty="0" err="1"/>
              <a:t>Сканерлер</a:t>
            </a:r>
            <a:endParaRPr lang="ru-RU" dirty="0"/>
          </a:p>
        </p:txBody>
      </p:sp>
      <p:pic>
        <p:nvPicPr>
          <p:cNvPr id="4098" name="Picture 2" descr="Что такое сканер: виды, принцип работы устройства">
            <a:extLst>
              <a:ext uri="{FF2B5EF4-FFF2-40B4-BE49-F238E27FC236}">
                <a16:creationId xmlns:a16="http://schemas.microsoft.com/office/drawing/2014/main" id="{FE2A804B-1506-4167-B76E-08885C4CA2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593" y="2063872"/>
            <a:ext cx="6039901" cy="432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32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E9FDA-EEAA-4C9E-BF41-D4CF6BE1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Сканер </a:t>
            </a:r>
            <a:r>
              <a:rPr lang="ru-RU" dirty="0" err="1"/>
              <a:t>бул</a:t>
            </a:r>
            <a:r>
              <a:rPr lang="ru-RU" dirty="0"/>
              <a:t> </a:t>
            </a:r>
            <a:r>
              <a:rPr lang="ru-RU" dirty="0" err="1"/>
              <a:t>сканерлеп</a:t>
            </a:r>
            <a:r>
              <a:rPr lang="ru-RU" dirty="0"/>
              <a:t> </a:t>
            </a:r>
            <a:r>
              <a:rPr lang="ru-RU" dirty="0" err="1"/>
              <a:t>алатурган</a:t>
            </a:r>
            <a:r>
              <a:rPr lang="ru-RU" dirty="0"/>
              <a:t> лазер .</a:t>
            </a:r>
          </a:p>
        </p:txBody>
      </p:sp>
      <p:pic>
        <p:nvPicPr>
          <p:cNvPr id="5122" name="Picture 2" descr="Книжный сканер DOKO CZUR M3000 Pro (арт. CZUR M3000 Pro) купить в OfiTrade  | Характеристики, фото, цена">
            <a:extLst>
              <a:ext uri="{FF2B5EF4-FFF2-40B4-BE49-F238E27FC236}">
                <a16:creationId xmlns:a16="http://schemas.microsoft.com/office/drawing/2014/main" id="{CF3787D1-7D63-4B59-8CB1-91310F6FEA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92" y="2161735"/>
            <a:ext cx="4096752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449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3BDB6-3F1A-4E67-9FB7-DED18243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Сканер штрих-кода беспроводной F1900 1D купить в Бишкеке - LOGIN.KG">
            <a:extLst>
              <a:ext uri="{FF2B5EF4-FFF2-40B4-BE49-F238E27FC236}">
                <a16:creationId xmlns:a16="http://schemas.microsoft.com/office/drawing/2014/main" id="{F24F3565-3E77-4683-BD9D-233BFE093B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996" y="2302412"/>
            <a:ext cx="4068616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Кытай Factory Outlet OEM 1D CCD камтылган сканер модулу Engine фабрика жана  өндүрүүчүлөр |Акыл">
            <a:extLst>
              <a:ext uri="{FF2B5EF4-FFF2-40B4-BE49-F238E27FC236}">
                <a16:creationId xmlns:a16="http://schemas.microsoft.com/office/drawing/2014/main" id="{C9A01CAD-D408-43EB-BF4F-19BE6AB9A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741" y="2361027"/>
            <a:ext cx="5684519" cy="366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32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62218-C6F7-44BC-9957-32091D4D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Конул</a:t>
            </a:r>
            <a:r>
              <a:rPr lang="ru-RU" dirty="0"/>
              <a:t> </a:t>
            </a:r>
            <a:r>
              <a:rPr lang="ru-RU" dirty="0" err="1"/>
              <a:t>бурганырга</a:t>
            </a:r>
            <a:r>
              <a:rPr lang="ru-RU" dirty="0"/>
              <a:t> </a:t>
            </a:r>
            <a:r>
              <a:rPr lang="ru-RU" dirty="0" err="1"/>
              <a:t>рахмат</a:t>
            </a:r>
            <a:r>
              <a:rPr lang="ru-RU" dirty="0"/>
              <a:t>!</a:t>
            </a:r>
          </a:p>
        </p:txBody>
      </p:sp>
      <p:pic>
        <p:nvPicPr>
          <p:cNvPr id="7170" name="Picture 2" descr="ма · Ынтымак Media">
            <a:extLst>
              <a:ext uri="{FF2B5EF4-FFF2-40B4-BE49-F238E27FC236}">
                <a16:creationId xmlns:a16="http://schemas.microsoft.com/office/drawing/2014/main" id="{9E0B3859-50B8-4331-81D0-288C88BE2C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379" y="942535"/>
            <a:ext cx="9971234" cy="591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2900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TM02892315[[fn=Легкий дым]]</Template>
  <TotalTime>72</TotalTime>
  <Words>28</Words>
  <Application>Microsoft Office PowerPoint</Application>
  <PresentationFormat>Широкоэкранный</PresentationFormat>
  <Paragraphs>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Легкий дым</vt:lpstr>
      <vt:lpstr>Электрондук документтер жана сканер.</vt:lpstr>
      <vt:lpstr>                                                  Документ </vt:lpstr>
      <vt:lpstr>Бул озуно малыматты сакточу файл      камтып .</vt:lpstr>
      <vt:lpstr>                        Сканерлер</vt:lpstr>
      <vt:lpstr>Сканер бул сканерлеп алатурган лазер .</vt:lpstr>
      <vt:lpstr>Презентация PowerPoint</vt:lpstr>
      <vt:lpstr>Конул бурганырга рахмат!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Электрондук документтер жана сканер.</dc:title>
  <dc:creator>Байдоолот Абибиллаев</dc:creator>
  <cp:lastModifiedBy>Байдоолот Абибиллаев</cp:lastModifiedBy>
  <cp:revision>1</cp:revision>
  <dcterms:created xsi:type="dcterms:W3CDTF">2022-07-13T02:07:20Z</dcterms:created>
  <dcterms:modified xsi:type="dcterms:W3CDTF">2022-07-13T03:20:05Z</dcterms:modified>
</cp:coreProperties>
</file>