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5" r:id="rId3"/>
    <p:sldId id="286" r:id="rId4"/>
    <p:sldId id="288" r:id="rId5"/>
    <p:sldId id="287" r:id="rId6"/>
    <p:sldId id="299" r:id="rId7"/>
    <p:sldId id="306" r:id="rId8"/>
    <p:sldId id="262" r:id="rId9"/>
    <p:sldId id="263" r:id="rId10"/>
    <p:sldId id="264" r:id="rId11"/>
    <p:sldId id="301" r:id="rId12"/>
    <p:sldId id="290" r:id="rId13"/>
    <p:sldId id="294" r:id="rId14"/>
    <p:sldId id="261" r:id="rId15"/>
    <p:sldId id="297" r:id="rId16"/>
    <p:sldId id="298" r:id="rId1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882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736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09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196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615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18.01.2022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hyperlink" Target="http://ru.wikipedia.org/wiki/%D0%98%D0%B7%D0%BE%D0%B1%D1%80%D0%B0%D0%B6%D0%B5%D0%BD%D0%B8%D0%B5:Earth-crust-cutaway-english.pn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jpeg"/><Relationship Id="rId4" Type="http://schemas.openxmlformats.org/officeDocument/2006/relationships/image" Target="../media/image3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1.jpeg"/><Relationship Id="rId4" Type="http://schemas.openxmlformats.org/officeDocument/2006/relationships/image" Target="../media/image4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8.jpe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10" Type="http://schemas.openxmlformats.org/officeDocument/2006/relationships/image" Target="../media/image24.jpeg"/><Relationship Id="rId4" Type="http://schemas.openxmlformats.org/officeDocument/2006/relationships/image" Target="../media/image5.jpeg"/><Relationship Id="rId9" Type="http://schemas.openxmlformats.org/officeDocument/2006/relationships/image" Target="../media/image2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jpeg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jpeg"/><Relationship Id="rId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85728"/>
            <a:ext cx="360393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7200" b="1" dirty="0">
                <a:solidFill>
                  <a:srgbClr val="FF0000"/>
                </a:solidFill>
                <a:latin typeface="Arial" charset="0"/>
                <a:cs typeface="Arial" charset="0"/>
              </a:rPr>
              <a:t>6</a:t>
            </a:r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9" name="Picture 5" descr="E:\картинки2\информатика\1116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2928934"/>
            <a:ext cx="3857652" cy="29809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2928934"/>
            <a:ext cx="3810000" cy="292895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42910" y="285728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 өтө тез өтсө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 descr="E:\картинки2\модель\Innard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071546"/>
            <a:ext cx="4573136" cy="256857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7" name="Picture 3" descr="E:\картинки2\модель\1236580143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29256" y="1071546"/>
            <a:ext cx="3286124" cy="26288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149" name="Picture 5" descr="E:\картинки2\модель\29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36" y="3429000"/>
            <a:ext cx="4000528" cy="266143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42910" y="214290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 өтө жай өтсө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170" name="Picture 2" descr="E:\картинки2\модель\models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857232"/>
            <a:ext cx="3143272" cy="5241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67" descr="Земная кора">
            <a:hlinkClick r:id="rId4" tooltip="Земная кора"/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928670"/>
            <a:ext cx="4071966" cy="2810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171" name="Picture 3" descr="E:\картинки2\явления\15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43372" y="3857628"/>
            <a:ext cx="4000528" cy="2255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642910" y="214290"/>
            <a:ext cx="7769499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Объектти изилдөө айлана чөйрөгө </a:t>
            </a:r>
          </a:p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зыян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 descr="E:\картинки2\явления\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428736"/>
            <a:ext cx="3618543" cy="27146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5" name="Picture 3" descr="E:\картинки2\модель\imagesвиви.jpe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86380" y="1357298"/>
            <a:ext cx="3429024" cy="266253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196" name="Picture 4" descr="E:\картинки2\модель\400px-Operation_Upshot-Knothole_-_Badger_00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57422" y="3214686"/>
            <a:ext cx="4071966" cy="30003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71472" y="214290"/>
            <a:ext cx="778674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Объектти изилдөө анын </a:t>
            </a:r>
          </a:p>
          <a:p>
            <a:pPr algn="ctr"/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талкаланышына алып келсе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218" name="Picture 2" descr="E:\картинки2\модель\pre39-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428736"/>
            <a:ext cx="3071834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19" name="Picture 3" descr="E:\картинки2\модель\preview.1302078220.1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1785926"/>
            <a:ext cx="5143536" cy="342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220" name="Picture 4" descr="E:\картинки2\модель\6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4" y="4000504"/>
            <a:ext cx="2952722" cy="1795255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642910" y="214290"/>
            <a:ext cx="7974042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y-KG" sz="36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Моделдер кайсы учурда түзүлөт?</a:t>
            </a:r>
            <a:endParaRPr lang="ru-RU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71472" y="1214422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 абдан чоң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1472" y="1928802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 абдан кичине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71472" y="2643182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3.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 өтө тез өтсө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1472" y="4000504"/>
            <a:ext cx="7769499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Объектти изилдөө айлана чөйрөгө </a:t>
            </a:r>
          </a:p>
          <a:p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зыян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71472" y="5143512"/>
            <a:ext cx="7786742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Объектти изилдөө анын </a:t>
            </a:r>
          </a:p>
          <a:p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талкаланышына алып келсе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72" y="3344291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 өтө жай өтсө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Сырткы</a:t>
            </a:r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көр-шү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Жашоо чөй-сү 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Кыймылы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Бардыгы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357686" y="1214422"/>
            <a:ext cx="4244653" cy="28623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кыймылдуу сүрөттө объекттин кайсы  касиети моделдештирилип жатат?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43" name="Picture 3" descr="E:\kartinki\kartinki\анимационные картинки\птицы\ptici-21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1428736"/>
            <a:ext cx="3286148" cy="2830404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2-суроо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00034" y="485776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/>
              <a:t>1</a:t>
            </a:r>
            <a:endParaRPr lang="ru-RU" sz="2400" b="1" dirty="0"/>
          </a:p>
        </p:txBody>
      </p:sp>
      <p:sp>
        <p:nvSpPr>
          <p:cNvPr id="9" name="Блок-схема: узел 8"/>
          <p:cNvSpPr/>
          <p:nvPr/>
        </p:nvSpPr>
        <p:spPr>
          <a:xfrm>
            <a:off x="500034" y="564357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/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 smtClean="0"/>
              <a:t>4</a:t>
            </a:r>
            <a:endParaRPr lang="ru-RU" sz="2400" dirty="0"/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00100" y="4786322"/>
            <a:ext cx="3643338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Объект өтө кичине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00100" y="5572140"/>
            <a:ext cx="3643338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Объект өтө чоң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Процесс өтө жай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57359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Процесс өтө бат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357818" y="1428736"/>
            <a:ext cx="3500462" cy="267765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ky-KG" sz="2800" dirty="0" smtClean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объекттерди кайсы себептерден моделдештирүүгө мажбурбуз?</a:t>
            </a:r>
          </a:p>
          <a:p>
            <a:pPr algn="ctr"/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3" descr="E:\kartinki\kartinki\Космос\31d2287a7b7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1357298"/>
            <a:ext cx="5072098" cy="278608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357298"/>
            <a:ext cx="8501122" cy="2214578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endParaRPr lang="ky-KG" sz="44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y-KG" sz="44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Моделдөө.</a:t>
            </a:r>
          </a:p>
          <a:p>
            <a:pPr algn="ctr"/>
            <a:r>
              <a:rPr lang="ky-KG" sz="4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</a:t>
            </a:r>
            <a:r>
              <a:rPr lang="ru-RU" sz="4400" dirty="0" err="1" smtClean="0">
                <a:solidFill>
                  <a:srgbClr val="FF0000"/>
                </a:solidFill>
              </a:rPr>
              <a:t>аанып</a:t>
            </a:r>
            <a:r>
              <a:rPr lang="ru-RU" sz="4400" dirty="0" smtClean="0">
                <a:solidFill>
                  <a:srgbClr val="FF0000"/>
                </a:solidFill>
              </a:rPr>
              <a:t> </a:t>
            </a:r>
            <a:r>
              <a:rPr lang="ru-RU" sz="4400" dirty="0" err="1">
                <a:solidFill>
                  <a:srgbClr val="FF0000"/>
                </a:solidFill>
              </a:rPr>
              <a:t>билүү</a:t>
            </a:r>
            <a:r>
              <a:rPr lang="ru-RU" sz="4400" dirty="0">
                <a:solidFill>
                  <a:srgbClr val="FF0000"/>
                </a:solidFill>
              </a:rPr>
              <a:t> методу катары</a:t>
            </a:r>
            <a:endParaRPr kumimoji="0" lang="ru-RU" sz="4800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00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8" name="Picture 4" descr="E:\kartinki\kartinki\химия\fizika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7290" y="3714752"/>
            <a:ext cx="2928958" cy="21967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2" descr="E:\kartinki\kartinki\игрушки\L_d4e12ab15345e003a36b750f0a30029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43504" y="3714752"/>
            <a:ext cx="2684595" cy="21431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285852" y="246444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противолежащими углами 5"/>
          <p:cNvSpPr/>
          <p:nvPr/>
        </p:nvSpPr>
        <p:spPr>
          <a:xfrm>
            <a:off x="428596" y="1571612"/>
            <a:ext cx="8143932" cy="4143404"/>
          </a:xfrm>
          <a:prstGeom prst="round2Diag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Модель түшүнүгү</a:t>
            </a:r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менен таанышасыңар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Моделдер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эмне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үчүн түзүлө тургандыгын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талдайсыңар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Моделдердин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биздин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жашоо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турмуштагы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ролун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колдонулушун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аныктайсыңар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pic>
        <p:nvPicPr>
          <p:cNvPr id="3078" name="Picture 6" descr="E:\картинки2\игрушки\2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285728"/>
            <a:ext cx="2571768" cy="2000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9" name="Picture 7" descr="E:\картинки2\игрушки\1305897103_22095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429132"/>
            <a:ext cx="2571768" cy="18703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2" name="Picture 10" descr="E:\картинки2\авто\two_storeyed_house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43570" y="4357694"/>
            <a:ext cx="2476517" cy="18573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75" name="Picture 3" descr="E:\картинки2\игрушки\96cb2ef90926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428992" y="2071678"/>
            <a:ext cx="2571768" cy="257176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084" name="Picture 12" descr="E:\картинки2\авто\zoo-giraffe_thl.jp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357950" y="2285992"/>
            <a:ext cx="2393173" cy="20002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5" name="Picture 13" descr="E:\картинки2\игрушки\bggsh1.JP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85720" y="2428868"/>
            <a:ext cx="2357454" cy="207170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087" name="Picture 15" descr="E:\картинки2\игрушки\kasumi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214414" y="285728"/>
            <a:ext cx="2714644" cy="21710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4" name="Picture 6" descr="E:\kartinki\kartinki\скачанные картинки\животные\voronoy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142976" y="357166"/>
            <a:ext cx="2667018" cy="200026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Picture 14" descr="E:\kartinki\kartinki\животные\hippopotamus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14282" y="2500306"/>
            <a:ext cx="2643206" cy="19605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6" name="Picture 4" descr="E:\картинки2\авто\Bogdan-A-09204-2.jpg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1428728" y="4429132"/>
            <a:ext cx="2357454" cy="183357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7" name="Picture 3" descr="E:\картинки2\авто\dachnyi_domik_9.jpg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715008" y="4429132"/>
            <a:ext cx="2500330" cy="182107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8" name="Picture 5" descr="E:\картинки2\авто\giraffe.jpg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500826" y="2357430"/>
            <a:ext cx="2468580" cy="17773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9" name="Picture 2" descr="E:\kartinki\kartinki\животные\BrownBear.jpg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5786446" y="428604"/>
            <a:ext cx="2428892" cy="175125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58" presetClass="entr" presetSubtype="0" ac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19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pic>
        <p:nvPicPr>
          <p:cNvPr id="2" name="Picture 2" descr="E:\kartinki\kartinki\игрушки\L_d4e12ab15345e003a36b750f0a30029e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143116"/>
            <a:ext cx="3143272" cy="21416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7" name="Picture 3" descr="E:\kartinki\kartinki\игрушки\genex-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86512" y="285728"/>
            <a:ext cx="2493947" cy="37446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8" name="Picture 4" descr="E:\kartinki\kartinki\игрушки\58528_134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5720" y="285728"/>
            <a:ext cx="2428892" cy="37147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29" name="Picture 5" descr="E:\kartinki\kartinki\игрушки\r09_1218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928926" y="285728"/>
            <a:ext cx="3143272" cy="17757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0" name="Picture 6" descr="E:\kartinki\kartinki\игрушки\r27_5526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286116" y="4357694"/>
            <a:ext cx="2714644" cy="1902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1" name="Picture 7" descr="E:\kartinki\kartinki\игрушки\roboti1.jp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286512" y="4143380"/>
            <a:ext cx="2520052" cy="1865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32" name="Picture 8" descr="E:\kartinki\kartinki\игрушки\roboscoo.jp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285720" y="4214819"/>
            <a:ext cx="2571768" cy="1783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Прямоугольник с двумя вырезанными противолежащими углами 7"/>
          <p:cNvSpPr/>
          <p:nvPr/>
        </p:nvSpPr>
        <p:spPr>
          <a:xfrm>
            <a:off x="428596" y="357166"/>
            <a:ext cx="8215370" cy="3500462"/>
          </a:xfrm>
          <a:prstGeom prst="snip2Diag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Модель</a:t>
            </a:r>
            <a:r>
              <a:rPr lang="ru-RU" sz="4000" b="1" dirty="0" err="1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-бул</a:t>
            </a:r>
            <a:r>
              <a:rPr lang="ru-RU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реалдуу объекттин</a:t>
            </a:r>
            <a:r>
              <a:rPr lang="ky-KG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(оригинал, түп нуска) </a:t>
            </a:r>
            <a:r>
              <a:rPr lang="ky-KG" sz="4000" b="1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кээ бир касиеттерин чагылдырган анын окшоштугу</a:t>
            </a:r>
            <a:r>
              <a:rPr lang="ky-KG" sz="4000" b="1" dirty="0" smtClean="0">
                <a:solidFill>
                  <a:schemeClr val="accent6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(аналогу)</a:t>
            </a:r>
            <a:endParaRPr lang="ru-RU" sz="4000" b="1" dirty="0">
              <a:solidFill>
                <a:schemeClr val="accent6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с двумя скругленными противолежащими углами 8"/>
          <p:cNvSpPr/>
          <p:nvPr/>
        </p:nvSpPr>
        <p:spPr>
          <a:xfrm>
            <a:off x="428596" y="214290"/>
            <a:ext cx="2415510" cy="428628"/>
          </a:xfrm>
          <a:prstGeom prst="round2Diag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 err="1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Аныктама</a:t>
            </a:r>
            <a:r>
              <a:rPr lang="ru-RU" sz="3200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endParaRPr lang="ru-RU" sz="3200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вырезанными противолежащими углами 5"/>
          <p:cNvSpPr/>
          <p:nvPr/>
        </p:nvSpPr>
        <p:spPr>
          <a:xfrm>
            <a:off x="428596" y="4143380"/>
            <a:ext cx="8215370" cy="2000264"/>
          </a:xfrm>
          <a:prstGeom prst="snip2DiagRect">
            <a:avLst/>
          </a:prstGeom>
          <a:effectLst>
            <a:innerShdw blurRad="114300">
              <a:prstClr val="black"/>
            </a:inn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40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Модел</a:t>
            </a:r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дөө – </a:t>
            </a:r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бул моделди түзүү жана колдонуу процесси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357158" y="1370002"/>
            <a:ext cx="8429684" cy="3779758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7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Моделдер эмне үчүн жана кайсы </a:t>
            </a:r>
          </a:p>
          <a:p>
            <a:pPr algn="ctr"/>
            <a:r>
              <a:rPr lang="ky-KG" sz="7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учурда түзүлөт?</a:t>
            </a:r>
            <a:endParaRPr lang="ru-RU" sz="7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714348" y="214290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 абдан чоң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 descr="E:\kartinki\kartinki\Космос\30a3e6e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4000528" cy="23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9" name="Picture 3" descr="E:\kartinki\kartinki\Космос\31d2287a7b78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1500174"/>
            <a:ext cx="5357850" cy="298274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E:\kartinki\kartinki\Космос\galaxy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35" y="3596530"/>
            <a:ext cx="4000528" cy="26199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4" name="TextBox 23"/>
          <p:cNvSpPr txBox="1"/>
          <p:nvPr/>
        </p:nvSpPr>
        <p:spPr>
          <a:xfrm>
            <a:off x="714348" y="285728"/>
            <a:ext cx="7786742" cy="58477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2.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Объект абдан кичине болсо</a:t>
            </a:r>
            <a:endParaRPr lang="ru-RU" sz="32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 descr="E:\kartinki\kartinki\химия\fizika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1000108"/>
            <a:ext cx="4286280" cy="3429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3" name="Picture 3" descr="E:\картинки2\модель\default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29190" y="1000108"/>
            <a:ext cx="3913213" cy="33635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4" name="Picture 4" descr="E:\картинки2\модель\Molecules_and_Integration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71802" y="2857496"/>
            <a:ext cx="3214710" cy="31654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13375</TotalTime>
  <Words>184</Words>
  <Application>Microsoft Office PowerPoint</Application>
  <PresentationFormat>Экран (4:3)</PresentationFormat>
  <Paragraphs>67</Paragraphs>
  <Slides>16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Oma</cp:lastModifiedBy>
  <cp:revision>1056</cp:revision>
  <dcterms:created xsi:type="dcterms:W3CDTF">2011-07-20T10:28:55Z</dcterms:created>
  <dcterms:modified xsi:type="dcterms:W3CDTF">2022-01-18T01:38:28Z</dcterms:modified>
</cp:coreProperties>
</file>