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5" r:id="rId9"/>
    <p:sldId id="266" r:id="rId10"/>
    <p:sldId id="263" r:id="rId11"/>
    <p:sldId id="262" r:id="rId12"/>
    <p:sldId id="264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1070-1DA7-4B35-9E25-CE3F963B8D96}" type="datetimeFigureOut">
              <a:rPr lang="ru-RU" smtClean="0"/>
              <a:pPr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9EF1EBB-2C0E-4BC6-A00C-62BB930F3F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40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1070-1DA7-4B35-9E25-CE3F963B8D96}" type="datetimeFigureOut">
              <a:rPr lang="ru-RU" smtClean="0"/>
              <a:pPr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EF1EBB-2C0E-4BC6-A00C-62BB930F3F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77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1070-1DA7-4B35-9E25-CE3F963B8D96}" type="datetimeFigureOut">
              <a:rPr lang="ru-RU" smtClean="0"/>
              <a:pPr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EF1EBB-2C0E-4BC6-A00C-62BB930F3F6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7792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1070-1DA7-4B35-9E25-CE3F963B8D96}" type="datetimeFigureOut">
              <a:rPr lang="ru-RU" smtClean="0"/>
              <a:pPr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EF1EBB-2C0E-4BC6-A00C-62BB930F3F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961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1070-1DA7-4B35-9E25-CE3F963B8D96}" type="datetimeFigureOut">
              <a:rPr lang="ru-RU" smtClean="0"/>
              <a:pPr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EF1EBB-2C0E-4BC6-A00C-62BB930F3F6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011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1070-1DA7-4B35-9E25-CE3F963B8D96}" type="datetimeFigureOut">
              <a:rPr lang="ru-RU" smtClean="0"/>
              <a:pPr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EF1EBB-2C0E-4BC6-A00C-62BB930F3F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605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1070-1DA7-4B35-9E25-CE3F963B8D96}" type="datetimeFigureOut">
              <a:rPr lang="ru-RU" smtClean="0"/>
              <a:pPr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1EBB-2C0E-4BC6-A00C-62BB930F3F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86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1070-1DA7-4B35-9E25-CE3F963B8D96}" type="datetimeFigureOut">
              <a:rPr lang="ru-RU" smtClean="0"/>
              <a:pPr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1EBB-2C0E-4BC6-A00C-62BB930F3F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29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1070-1DA7-4B35-9E25-CE3F963B8D96}" type="datetimeFigureOut">
              <a:rPr lang="ru-RU" smtClean="0"/>
              <a:pPr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1EBB-2C0E-4BC6-A00C-62BB930F3F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80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1070-1DA7-4B35-9E25-CE3F963B8D96}" type="datetimeFigureOut">
              <a:rPr lang="ru-RU" smtClean="0"/>
              <a:pPr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EF1EBB-2C0E-4BC6-A00C-62BB930F3F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23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1070-1DA7-4B35-9E25-CE3F963B8D96}" type="datetimeFigureOut">
              <a:rPr lang="ru-RU" smtClean="0"/>
              <a:pPr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EF1EBB-2C0E-4BC6-A00C-62BB930F3F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52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1070-1DA7-4B35-9E25-CE3F963B8D96}" type="datetimeFigureOut">
              <a:rPr lang="ru-RU" smtClean="0"/>
              <a:pPr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EF1EBB-2C0E-4BC6-A00C-62BB930F3F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33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1070-1DA7-4B35-9E25-CE3F963B8D96}" type="datetimeFigureOut">
              <a:rPr lang="ru-RU" smtClean="0"/>
              <a:pPr/>
              <a:t>24.06.2022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1EBB-2C0E-4BC6-A00C-62BB930F3F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82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1070-1DA7-4B35-9E25-CE3F963B8D96}" type="datetimeFigureOut">
              <a:rPr lang="ru-RU" smtClean="0"/>
              <a:pPr/>
              <a:t>24.06.2022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1EBB-2C0E-4BC6-A00C-62BB930F3F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2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1070-1DA7-4B35-9E25-CE3F963B8D96}" type="datetimeFigureOut">
              <a:rPr lang="ru-RU" smtClean="0"/>
              <a:pPr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1EBB-2C0E-4BC6-A00C-62BB930F3F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59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1070-1DA7-4B35-9E25-CE3F963B8D96}" type="datetimeFigureOut">
              <a:rPr lang="ru-RU" smtClean="0"/>
              <a:pPr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EF1EBB-2C0E-4BC6-A00C-62BB930F3F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19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51070-1DA7-4B35-9E25-CE3F963B8D96}" type="datetimeFigureOut">
              <a:rPr lang="ru-RU" smtClean="0"/>
              <a:pPr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9EF1EBB-2C0E-4BC6-A00C-62BB930F3F6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29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37851" y="1384995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00FF"/>
                </a:solidFill>
              </a:rPr>
              <a:t/>
            </a:r>
            <a:br>
              <a:rPr lang="ru-RU" dirty="0" smtClean="0">
                <a:solidFill>
                  <a:srgbClr val="0000FF"/>
                </a:solidFill>
              </a:rPr>
            </a:br>
            <a:r>
              <a:rPr lang="ru-RU" dirty="0" err="1" smtClean="0">
                <a:solidFill>
                  <a:srgbClr val="0000FF"/>
                </a:solidFill>
              </a:rPr>
              <a:t>Сабактын</a:t>
            </a:r>
            <a:r>
              <a:rPr lang="ru-RU" dirty="0" smtClean="0">
                <a:solidFill>
                  <a:srgbClr val="0000FF"/>
                </a:solidFill>
              </a:rPr>
              <a:t> </a:t>
            </a:r>
            <a:r>
              <a:rPr lang="ru-RU" dirty="0" err="1" smtClean="0">
                <a:solidFill>
                  <a:srgbClr val="0000FF"/>
                </a:solidFill>
              </a:rPr>
              <a:t>темасы</a:t>
            </a:r>
            <a:r>
              <a:rPr lang="ru-RU" dirty="0" smtClean="0">
                <a:solidFill>
                  <a:srgbClr val="0000FF"/>
                </a:solidFill>
              </a:rPr>
              <a:t>: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00400" y="3149600"/>
            <a:ext cx="6307667" cy="1828799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FF0000"/>
                </a:solidFill>
                <a:latin typeface="A97_Oktom_Arial" panose="02020500000000000000" pitchFamily="18" charset="0"/>
              </a:rPr>
              <a:t>Текст </a:t>
            </a:r>
            <a:r>
              <a:rPr lang="ru-RU" sz="4000" b="1" dirty="0" err="1" smtClean="0">
                <a:solidFill>
                  <a:srgbClr val="FF0000"/>
                </a:solidFill>
                <a:latin typeface="A97_Oktom_Arial" panose="02020500000000000000" pitchFamily="18" charset="0"/>
              </a:rPr>
              <a:t>информацияны</a:t>
            </a:r>
            <a:r>
              <a:rPr lang="ru-RU" sz="4000" b="1" dirty="0" smtClean="0">
                <a:solidFill>
                  <a:srgbClr val="FF0000"/>
                </a:solidFill>
                <a:latin typeface="A97_Oktom_Arial" panose="02020500000000000000" pitchFamily="18" charset="0"/>
              </a:rPr>
              <a:t> </a:t>
            </a:r>
            <a:r>
              <a:rPr lang="ru-RU" sz="4000" b="1" dirty="0" err="1" smtClean="0">
                <a:solidFill>
                  <a:srgbClr val="FF0000"/>
                </a:solidFill>
                <a:latin typeface="A97_Oktom_Arial" panose="02020500000000000000" pitchFamily="18" charset="0"/>
              </a:rPr>
              <a:t>бер</a:t>
            </a:r>
            <a:r>
              <a:rPr lang="ky-KG" sz="4000" b="1" dirty="0" smtClean="0">
                <a:solidFill>
                  <a:srgbClr val="FF0000"/>
                </a:solidFill>
                <a:latin typeface="A97_Oktom_Arial" panose="02020500000000000000" pitchFamily="18" charset="0"/>
              </a:rPr>
              <a:t>үү</a:t>
            </a:r>
            <a:r>
              <a:rPr lang="ru-RU" sz="4000" b="1" dirty="0" smtClean="0">
                <a:solidFill>
                  <a:srgbClr val="FF0000"/>
                </a:solidFill>
                <a:latin typeface="A97_Oktom_Arial" panose="02020500000000000000" pitchFamily="18" charset="0"/>
              </a:rPr>
              <a:t> </a:t>
            </a:r>
            <a:r>
              <a:rPr lang="ru-RU" sz="4000" b="1" dirty="0" err="1" smtClean="0">
                <a:solidFill>
                  <a:srgbClr val="FF0000"/>
                </a:solidFill>
                <a:latin typeface="A97_Oktom_Arial" panose="02020500000000000000" pitchFamily="18" charset="0"/>
              </a:rPr>
              <a:t>формасы</a:t>
            </a:r>
            <a:r>
              <a:rPr lang="ru-RU" sz="4000" b="1" dirty="0" smtClean="0">
                <a:solidFill>
                  <a:srgbClr val="FF0000"/>
                </a:solidFill>
                <a:latin typeface="A97_Oktom_Arial" panose="02020500000000000000" pitchFamily="18" charset="0"/>
              </a:rPr>
              <a:t> </a:t>
            </a:r>
            <a:r>
              <a:rPr lang="ru-RU" sz="4000" b="1" dirty="0" smtClean="0">
                <a:solidFill>
                  <a:srgbClr val="FF0000"/>
                </a:solidFill>
                <a:latin typeface="A97_Oktom_Arial" panose="02020500000000000000" pitchFamily="18" charset="0"/>
              </a:rPr>
              <a:t>катары</a:t>
            </a:r>
            <a:endParaRPr lang="ru-RU" sz="4000" b="1" dirty="0" smtClean="0">
              <a:solidFill>
                <a:srgbClr val="FF0000"/>
              </a:solidFill>
              <a:latin typeface="A97_Oktom_Arial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8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 err="1" smtClean="0">
                <a:solidFill>
                  <a:srgbClr val="FF0000"/>
                </a:solidFill>
              </a:rPr>
              <a:t>Тексттик</a:t>
            </a:r>
            <a:r>
              <a:rPr lang="ru-RU" sz="5400" dirty="0" smtClean="0">
                <a:solidFill>
                  <a:srgbClr val="FF0000"/>
                </a:solidFill>
              </a:rPr>
              <a:t> процессор </a:t>
            </a:r>
            <a:r>
              <a:rPr lang="ru-RU" sz="5400" dirty="0" err="1" smtClean="0">
                <a:solidFill>
                  <a:srgbClr val="FF0000"/>
                </a:solidFill>
              </a:rPr>
              <a:t>деген</a:t>
            </a:r>
            <a:r>
              <a:rPr lang="ru-RU" sz="5400" dirty="0" smtClean="0">
                <a:solidFill>
                  <a:srgbClr val="FF0000"/>
                </a:solidFill>
              </a:rPr>
              <a:t> </a:t>
            </a:r>
            <a:r>
              <a:rPr lang="ru-RU" sz="5400" dirty="0" err="1" smtClean="0">
                <a:solidFill>
                  <a:srgbClr val="FF0000"/>
                </a:solidFill>
              </a:rPr>
              <a:t>эмне</a:t>
            </a:r>
            <a:r>
              <a:rPr lang="ru-RU" sz="5400" dirty="0" smtClean="0">
                <a:solidFill>
                  <a:srgbClr val="FF0000"/>
                </a:solidFill>
              </a:rPr>
              <a:t>?</a:t>
            </a:r>
            <a:endParaRPr lang="ru-RU" sz="54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Атайын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жазуулар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таблицалар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схемалар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сүрөттөр, фотолорду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камтыган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ангемелерди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докладдарды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мектеп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гезитине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макалаларды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түзүп, жайгаштырууда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кыйла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кубаттуу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текттик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редакторду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колдонушат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Аны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тексттик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процессор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деп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аташат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987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dirty="0" err="1" smtClean="0">
                <a:solidFill>
                  <a:srgbClr val="FF0000"/>
                </a:solidFill>
              </a:rPr>
              <a:t>Тексттик</a:t>
            </a:r>
            <a:r>
              <a:rPr lang="ru-RU" sz="4800" dirty="0" smtClean="0">
                <a:solidFill>
                  <a:srgbClr val="FF0000"/>
                </a:solidFill>
              </a:rPr>
              <a:t> редактор </a:t>
            </a:r>
            <a:r>
              <a:rPr lang="ru-RU" sz="4800" dirty="0" err="1" smtClean="0">
                <a:solidFill>
                  <a:srgbClr val="FF0000"/>
                </a:solidFill>
              </a:rPr>
              <a:t>деген</a:t>
            </a:r>
            <a:r>
              <a:rPr lang="ru-RU" sz="4800" dirty="0" smtClean="0">
                <a:solidFill>
                  <a:srgbClr val="FF0000"/>
                </a:solidFill>
              </a:rPr>
              <a:t> </a:t>
            </a:r>
            <a:r>
              <a:rPr lang="ru-RU" sz="4800" dirty="0" err="1" smtClean="0">
                <a:solidFill>
                  <a:srgbClr val="FF0000"/>
                </a:solidFill>
              </a:rPr>
              <a:t>эмне</a:t>
            </a:r>
            <a:r>
              <a:rPr lang="ru-RU" sz="4800" dirty="0" smtClean="0">
                <a:solidFill>
                  <a:srgbClr val="FF0000"/>
                </a:solidFill>
              </a:rPr>
              <a:t>?</a:t>
            </a:r>
            <a:endParaRPr lang="ru-RU" sz="48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4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Ар </a:t>
            </a:r>
            <a:r>
              <a:rPr lang="ru-RU" sz="4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бир</a:t>
            </a:r>
            <a:r>
              <a:rPr lang="ru-RU" sz="4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компьютерде</a:t>
            </a:r>
            <a:r>
              <a:rPr lang="ru-RU" sz="4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тексттерди</a:t>
            </a:r>
            <a:r>
              <a:rPr lang="ru-RU" sz="4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түзүү үчүн  арналган</a:t>
            </a:r>
            <a:r>
              <a:rPr lang="ru-RU" sz="4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атайын</a:t>
            </a:r>
            <a:r>
              <a:rPr lang="ru-RU" sz="4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программа-</a:t>
            </a:r>
            <a:r>
              <a:rPr lang="ru-RU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тексттик</a:t>
            </a:r>
            <a:r>
              <a:rPr lang="ru-RU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редакторлор</a:t>
            </a:r>
            <a:r>
              <a:rPr lang="ru-RU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орнотулган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4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Анда</a:t>
            </a:r>
            <a:r>
              <a:rPr lang="ru-RU" sz="4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эмесе</a:t>
            </a:r>
            <a:r>
              <a:rPr lang="ru-RU" sz="4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БЛОКНОТ</a:t>
            </a:r>
            <a:r>
              <a:rPr lang="ru-RU" sz="4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тексттик</a:t>
            </a:r>
            <a:r>
              <a:rPr lang="ru-RU" sz="4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редактору </a:t>
            </a:r>
            <a:r>
              <a:rPr lang="ru-RU" sz="4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менен</a:t>
            </a:r>
            <a:r>
              <a:rPr lang="ru-RU" sz="4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таанышалы</a:t>
            </a:r>
            <a:r>
              <a:rPr lang="ru-RU" sz="4000" b="1" dirty="0" smtClean="0">
                <a:latin typeface="A97_Oktom_Arial" panose="02020500000000000000" pitchFamily="18" charset="0"/>
              </a:rPr>
              <a:t>.</a:t>
            </a:r>
            <a:endParaRPr lang="ru-RU" sz="4000" b="1" dirty="0">
              <a:latin typeface="A97_Oktom_Arial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2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4400" b="1" dirty="0" err="1" smtClean="0">
                <a:solidFill>
                  <a:srgbClr val="0000FF"/>
                </a:solidFill>
              </a:rPr>
              <a:t>Дагы</a:t>
            </a:r>
            <a:r>
              <a:rPr lang="ru-RU" sz="4400" b="1" dirty="0" smtClean="0">
                <a:solidFill>
                  <a:srgbClr val="0000FF"/>
                </a:solidFill>
              </a:rPr>
              <a:t> </a:t>
            </a:r>
            <a:r>
              <a:rPr lang="ru-RU" sz="4400" b="1" dirty="0" err="1" smtClean="0">
                <a:solidFill>
                  <a:srgbClr val="0000FF"/>
                </a:solidFill>
              </a:rPr>
              <a:t>бир</a:t>
            </a:r>
            <a:r>
              <a:rPr lang="ru-RU" sz="4400" b="1" dirty="0" smtClean="0">
                <a:solidFill>
                  <a:srgbClr val="0000FF"/>
                </a:solidFill>
              </a:rPr>
              <a:t> </a:t>
            </a:r>
            <a:r>
              <a:rPr lang="ru-RU" sz="4400" b="1" dirty="0" err="1" smtClean="0">
                <a:solidFill>
                  <a:srgbClr val="0000FF"/>
                </a:solidFill>
              </a:rPr>
              <a:t>тексттик</a:t>
            </a:r>
            <a:r>
              <a:rPr lang="ru-RU" sz="4400" b="1" dirty="0" smtClean="0">
                <a:solidFill>
                  <a:srgbClr val="0000FF"/>
                </a:solidFill>
              </a:rPr>
              <a:t> редактор</a:t>
            </a:r>
            <a:r>
              <a:rPr lang="en-US" sz="4400" b="1" dirty="0" smtClean="0">
                <a:solidFill>
                  <a:srgbClr val="0000FF"/>
                </a:solidFill>
              </a:rPr>
              <a:t> </a:t>
            </a:r>
            <a:r>
              <a:rPr lang="ru-RU" sz="4400" b="1" dirty="0" smtClean="0">
                <a:solidFill>
                  <a:srgbClr val="0000FF"/>
                </a:solidFill>
              </a:rPr>
              <a:t> стандартные </a:t>
            </a:r>
            <a:r>
              <a:rPr lang="ru-RU" sz="4400" b="1" dirty="0" err="1" smtClean="0">
                <a:solidFill>
                  <a:srgbClr val="0000FF"/>
                </a:solidFill>
              </a:rPr>
              <a:t>программалар</a:t>
            </a:r>
            <a:r>
              <a:rPr lang="ru-RU" sz="4400" b="1" dirty="0" smtClean="0">
                <a:solidFill>
                  <a:srgbClr val="0000FF"/>
                </a:solidFill>
              </a:rPr>
              <a:t> </a:t>
            </a:r>
            <a:r>
              <a:rPr lang="ru-RU" sz="4400" b="1" dirty="0" err="1" smtClean="0">
                <a:solidFill>
                  <a:srgbClr val="0000FF"/>
                </a:solidFill>
              </a:rPr>
              <a:t>тобунда</a:t>
            </a:r>
            <a:r>
              <a:rPr lang="ru-RU" sz="4400" b="1" dirty="0" smtClean="0">
                <a:solidFill>
                  <a:srgbClr val="0000FF"/>
                </a:solidFill>
              </a:rPr>
              <a:t> </a:t>
            </a:r>
            <a:r>
              <a:rPr lang="ru-RU" sz="4400" b="1" dirty="0" err="1" smtClean="0">
                <a:solidFill>
                  <a:srgbClr val="0000FF"/>
                </a:solidFill>
              </a:rPr>
              <a:t>жайгашкан</a:t>
            </a:r>
            <a:r>
              <a:rPr lang="ru-RU" sz="4400" b="1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WordPad </a:t>
            </a:r>
            <a:r>
              <a:rPr lang="ru-RU" sz="4400" b="1" dirty="0" err="1" smtClean="0">
                <a:solidFill>
                  <a:srgbClr val="FF0000"/>
                </a:solidFill>
              </a:rPr>
              <a:t>тексттик</a:t>
            </a:r>
            <a:r>
              <a:rPr lang="ru-RU" sz="4400" b="1" dirty="0" smtClean="0">
                <a:solidFill>
                  <a:srgbClr val="FF0000"/>
                </a:solidFill>
              </a:rPr>
              <a:t> редактору </a:t>
            </a:r>
            <a:r>
              <a:rPr lang="ru-RU" sz="4400" b="1" dirty="0" err="1" smtClean="0">
                <a:solidFill>
                  <a:srgbClr val="0000FF"/>
                </a:solidFill>
              </a:rPr>
              <a:t>менен</a:t>
            </a:r>
            <a:r>
              <a:rPr lang="ru-RU" sz="4400" b="1" dirty="0" smtClean="0">
                <a:solidFill>
                  <a:srgbClr val="0000FF"/>
                </a:solidFill>
              </a:rPr>
              <a:t> </a:t>
            </a:r>
            <a:r>
              <a:rPr lang="ru-RU" sz="4400" b="1" dirty="0" err="1" smtClean="0">
                <a:solidFill>
                  <a:srgbClr val="0000FF"/>
                </a:solidFill>
              </a:rPr>
              <a:t>таанышалы</a:t>
            </a:r>
            <a:r>
              <a:rPr lang="ru-RU" sz="4400" b="1" dirty="0" smtClean="0">
                <a:solidFill>
                  <a:srgbClr val="0000FF"/>
                </a:solidFill>
              </a:rPr>
              <a:t>.</a:t>
            </a:r>
            <a:endParaRPr lang="ru-RU" sz="4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err="1" smtClean="0">
                <a:solidFill>
                  <a:srgbClr val="FF0000"/>
                </a:solidFill>
              </a:rPr>
              <a:t>Сабакты</a:t>
            </a:r>
            <a:r>
              <a:rPr lang="ru-RU" sz="6000" dirty="0" smtClean="0">
                <a:solidFill>
                  <a:srgbClr val="FF0000"/>
                </a:solidFill>
              </a:rPr>
              <a:t> </a:t>
            </a:r>
            <a:r>
              <a:rPr lang="ru-RU" sz="6000" dirty="0" err="1" smtClean="0">
                <a:solidFill>
                  <a:srgbClr val="FF0000"/>
                </a:solidFill>
              </a:rPr>
              <a:t>бышыктоо</a:t>
            </a:r>
            <a:r>
              <a:rPr lang="ru-RU" sz="6000" dirty="0" smtClean="0">
                <a:solidFill>
                  <a:srgbClr val="FF0000"/>
                </a:solidFill>
              </a:rPr>
              <a:t>:</a:t>
            </a:r>
            <a:endParaRPr lang="ru-RU" sz="60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0000FF"/>
                </a:solidFill>
              </a:rPr>
              <a:t>Текст </a:t>
            </a:r>
            <a:r>
              <a:rPr lang="ru-RU" sz="3600" b="1" dirty="0" err="1" smtClean="0">
                <a:solidFill>
                  <a:srgbClr val="0000FF"/>
                </a:solidFill>
              </a:rPr>
              <a:t>деген</a:t>
            </a:r>
            <a:r>
              <a:rPr lang="ru-RU" sz="3600" b="1" dirty="0" smtClean="0">
                <a:solidFill>
                  <a:srgbClr val="0000FF"/>
                </a:solidFill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</a:rPr>
              <a:t>эмне</a:t>
            </a:r>
            <a:r>
              <a:rPr lang="ru-RU" sz="3600" b="1" dirty="0" smtClean="0">
                <a:solidFill>
                  <a:srgbClr val="0000FF"/>
                </a:solidFill>
              </a:rPr>
              <a:t>?</a:t>
            </a:r>
          </a:p>
          <a:p>
            <a:r>
              <a:rPr lang="ru-RU" sz="3600" b="1" dirty="0" err="1" smtClean="0">
                <a:solidFill>
                  <a:srgbClr val="0000FF"/>
                </a:solidFill>
              </a:rPr>
              <a:t>Тексттик</a:t>
            </a:r>
            <a:r>
              <a:rPr lang="ru-RU" sz="3600" b="1" dirty="0" smtClean="0">
                <a:solidFill>
                  <a:srgbClr val="0000FF"/>
                </a:solidFill>
              </a:rPr>
              <a:t> документ </a:t>
            </a:r>
            <a:r>
              <a:rPr lang="ru-RU" sz="3600" b="1" dirty="0" err="1" smtClean="0">
                <a:solidFill>
                  <a:srgbClr val="0000FF"/>
                </a:solidFill>
              </a:rPr>
              <a:t>деген</a:t>
            </a:r>
            <a:r>
              <a:rPr lang="ru-RU" sz="3600" b="1" dirty="0" smtClean="0">
                <a:solidFill>
                  <a:srgbClr val="0000FF"/>
                </a:solidFill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</a:rPr>
              <a:t>эмне</a:t>
            </a:r>
            <a:r>
              <a:rPr lang="ru-RU" sz="3600" b="1" dirty="0" smtClean="0">
                <a:solidFill>
                  <a:srgbClr val="0000FF"/>
                </a:solidFill>
              </a:rPr>
              <a:t>?</a:t>
            </a:r>
          </a:p>
          <a:p>
            <a:r>
              <a:rPr lang="ru-RU" sz="3600" b="1" dirty="0" err="1" smtClean="0">
                <a:solidFill>
                  <a:srgbClr val="0000FF"/>
                </a:solidFill>
              </a:rPr>
              <a:t>Тексттик</a:t>
            </a:r>
            <a:r>
              <a:rPr lang="ru-RU" sz="3600" b="1" dirty="0" smtClean="0">
                <a:solidFill>
                  <a:srgbClr val="0000FF"/>
                </a:solidFill>
              </a:rPr>
              <a:t> редактор </a:t>
            </a:r>
            <a:r>
              <a:rPr lang="ru-RU" sz="3600" b="1" dirty="0" err="1" smtClean="0">
                <a:solidFill>
                  <a:srgbClr val="0000FF"/>
                </a:solidFill>
              </a:rPr>
              <a:t>деген</a:t>
            </a:r>
            <a:r>
              <a:rPr lang="ru-RU" sz="3600" b="1" dirty="0" smtClean="0">
                <a:solidFill>
                  <a:srgbClr val="0000FF"/>
                </a:solidFill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</a:rPr>
              <a:t>эмне</a:t>
            </a:r>
            <a:r>
              <a:rPr lang="ru-RU" sz="3600" b="1" dirty="0" smtClean="0">
                <a:solidFill>
                  <a:srgbClr val="0000FF"/>
                </a:solidFill>
              </a:rPr>
              <a:t>?</a:t>
            </a:r>
          </a:p>
          <a:p>
            <a:r>
              <a:rPr lang="ru-RU" sz="3600" b="1" dirty="0" err="1" smtClean="0">
                <a:solidFill>
                  <a:srgbClr val="0000FF"/>
                </a:solidFill>
              </a:rPr>
              <a:t>Текстти</a:t>
            </a:r>
            <a:r>
              <a:rPr lang="ru-RU" sz="3600" b="1" dirty="0" smtClean="0">
                <a:solidFill>
                  <a:srgbClr val="0000FF"/>
                </a:solidFill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</a:rPr>
              <a:t>редакциялоо</a:t>
            </a:r>
            <a:r>
              <a:rPr lang="ru-RU" sz="3600" b="1" dirty="0" smtClean="0">
                <a:solidFill>
                  <a:srgbClr val="0000FF"/>
                </a:solidFill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</a:rPr>
              <a:t>деген</a:t>
            </a:r>
            <a:r>
              <a:rPr lang="ru-RU" sz="3600" b="1" dirty="0" smtClean="0">
                <a:solidFill>
                  <a:srgbClr val="0000FF"/>
                </a:solidFill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</a:rPr>
              <a:t>эмне</a:t>
            </a:r>
            <a:r>
              <a:rPr lang="ru-RU" sz="3600" b="1" dirty="0" smtClean="0">
                <a:solidFill>
                  <a:srgbClr val="0000FF"/>
                </a:solidFill>
              </a:rPr>
              <a:t>?</a:t>
            </a:r>
          </a:p>
          <a:p>
            <a:r>
              <a:rPr lang="ru-RU" sz="3600" b="1" dirty="0" err="1" smtClean="0">
                <a:solidFill>
                  <a:srgbClr val="0000FF"/>
                </a:solidFill>
              </a:rPr>
              <a:t>Текстти</a:t>
            </a:r>
            <a:r>
              <a:rPr lang="ru-RU" sz="3600" b="1" dirty="0" smtClean="0">
                <a:solidFill>
                  <a:srgbClr val="0000FF"/>
                </a:solidFill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</a:rPr>
              <a:t>форматтоо</a:t>
            </a:r>
            <a:r>
              <a:rPr lang="ru-RU" sz="3600" b="1" dirty="0" smtClean="0">
                <a:solidFill>
                  <a:srgbClr val="0000FF"/>
                </a:solidFill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</a:rPr>
              <a:t>деген</a:t>
            </a:r>
            <a:r>
              <a:rPr lang="ru-RU" sz="3600" b="1" dirty="0" smtClean="0">
                <a:solidFill>
                  <a:srgbClr val="0000FF"/>
                </a:solidFill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</a:rPr>
              <a:t>эмне</a:t>
            </a:r>
            <a:r>
              <a:rPr lang="ru-RU" sz="3600" b="1" dirty="0" smtClean="0">
                <a:solidFill>
                  <a:srgbClr val="0000FF"/>
                </a:solidFill>
              </a:rPr>
              <a:t>?</a:t>
            </a:r>
            <a:endParaRPr lang="ru-RU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3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Үйгө тапшырма</a:t>
            </a:r>
            <a:endParaRPr lang="ru-RU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4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Жогорудагыларды</a:t>
            </a:r>
            <a:r>
              <a:rPr lang="ru-RU" sz="4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карап</a:t>
            </a:r>
            <a:r>
              <a:rPr lang="ru-RU" sz="4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көрүп чыгып</a:t>
            </a:r>
            <a:r>
              <a:rPr lang="ru-RU" sz="4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конспектилеп</a:t>
            </a:r>
            <a:r>
              <a:rPr lang="ru-RU" sz="4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,  кроссворд </a:t>
            </a:r>
            <a:r>
              <a:rPr lang="ru-RU" sz="4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түзүп бири-бирибизге</a:t>
            </a:r>
            <a:r>
              <a:rPr lang="ru-RU" sz="4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жөнөтөбүз</a:t>
            </a:r>
            <a:r>
              <a:rPr lang="ru-RU" sz="4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ky-KG" sz="4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 суроодон турган “Акыл ордо” оюнун жасап досторубуз менен бөлүшөбүз</a:t>
            </a:r>
            <a:endParaRPr lang="ru-RU" sz="4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7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8281" y="2298700"/>
            <a:ext cx="9601196" cy="2946399"/>
          </a:xfrm>
        </p:spPr>
        <p:txBody>
          <a:bodyPr>
            <a:noAutofit/>
          </a:bodyPr>
          <a:lstStyle/>
          <a:p>
            <a:r>
              <a:rPr lang="ru-RU" sz="6000" dirty="0" err="1" smtClean="0">
                <a:solidFill>
                  <a:srgbClr val="FF0000"/>
                </a:solidFill>
                <a:latin typeface="A97_Oktom_Arial" panose="02020500000000000000" pitchFamily="18" charset="0"/>
              </a:rPr>
              <a:t>Көңүл бурганыныздарга</a:t>
            </a:r>
            <a:r>
              <a:rPr lang="ru-RU" sz="6000" dirty="0" smtClean="0">
                <a:solidFill>
                  <a:srgbClr val="FF0000"/>
                </a:solidFill>
                <a:latin typeface="A97_Oktom_Arial" panose="02020500000000000000" pitchFamily="18" charset="0"/>
              </a:rPr>
              <a:t> </a:t>
            </a:r>
            <a:r>
              <a:rPr lang="ru-RU" sz="6000" dirty="0" err="1" smtClean="0">
                <a:solidFill>
                  <a:srgbClr val="FF0000"/>
                </a:solidFill>
                <a:latin typeface="A97_Oktom_Arial" panose="02020500000000000000" pitchFamily="18" charset="0"/>
              </a:rPr>
              <a:t>чон</a:t>
            </a:r>
            <a:r>
              <a:rPr lang="ru-RU" sz="6000" dirty="0" smtClean="0">
                <a:solidFill>
                  <a:srgbClr val="FF0000"/>
                </a:solidFill>
                <a:latin typeface="A97_Oktom_Arial" panose="02020500000000000000" pitchFamily="18" charset="0"/>
              </a:rPr>
              <a:t> </a:t>
            </a:r>
            <a:r>
              <a:rPr lang="ru-RU" sz="6000" dirty="0" err="1" smtClean="0">
                <a:solidFill>
                  <a:srgbClr val="FF0000"/>
                </a:solidFill>
                <a:latin typeface="A97_Oktom_Arial" panose="02020500000000000000" pitchFamily="18" charset="0"/>
              </a:rPr>
              <a:t>рахмат</a:t>
            </a:r>
            <a:r>
              <a:rPr lang="ru-RU" sz="6000" dirty="0" smtClean="0">
                <a:solidFill>
                  <a:srgbClr val="FF0000"/>
                </a:solidFill>
                <a:latin typeface="A97_Oktom_Arial" panose="02020500000000000000" pitchFamily="18" charset="0"/>
              </a:rPr>
              <a:t>!</a:t>
            </a:r>
            <a:endParaRPr lang="ru-RU" sz="6000" dirty="0">
              <a:solidFill>
                <a:srgbClr val="FF0000"/>
              </a:solidFill>
              <a:latin typeface="A97_Oktom_Arial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9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err="1" smtClean="0">
                <a:solidFill>
                  <a:srgbClr val="0000FF"/>
                </a:solidFill>
              </a:rPr>
              <a:t>Сабактын</a:t>
            </a:r>
            <a:r>
              <a:rPr lang="ru-RU" sz="6000" dirty="0" smtClean="0">
                <a:solidFill>
                  <a:srgbClr val="0000FF"/>
                </a:solidFill>
              </a:rPr>
              <a:t> </a:t>
            </a:r>
            <a:r>
              <a:rPr lang="ru-RU" sz="6000" dirty="0" err="1" smtClean="0">
                <a:solidFill>
                  <a:srgbClr val="0000FF"/>
                </a:solidFill>
              </a:rPr>
              <a:t>максаты</a:t>
            </a:r>
            <a:r>
              <a:rPr lang="ru-RU" sz="6000" dirty="0" smtClean="0">
                <a:solidFill>
                  <a:srgbClr val="0000FF"/>
                </a:solidFill>
              </a:rPr>
              <a:t>:</a:t>
            </a:r>
            <a:endParaRPr lang="ru-RU" sz="6000" dirty="0">
              <a:solidFill>
                <a:srgbClr val="0000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3300" y="1562100"/>
            <a:ext cx="10147300" cy="4889500"/>
          </a:xfrm>
        </p:spPr>
        <p:txBody>
          <a:bodyPr>
            <a:noAutofit/>
          </a:bodyPr>
          <a:lstStyle/>
          <a:p>
            <a:pPr lvl="1" algn="ctr">
              <a:buNone/>
            </a:pPr>
            <a:r>
              <a:rPr lang="ru-RU" sz="45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Сабакта</a:t>
            </a:r>
            <a:r>
              <a:rPr lang="ru-RU" sz="45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5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силер</a:t>
            </a:r>
            <a:r>
              <a:rPr lang="ru-RU" sz="45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текст,  </a:t>
            </a:r>
            <a:r>
              <a:rPr lang="ru-RU" sz="4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тексттик</a:t>
            </a:r>
            <a:r>
              <a:rPr lang="ru-RU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документ,  </a:t>
            </a:r>
            <a:r>
              <a:rPr lang="ru-RU" sz="4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тексттик</a:t>
            </a:r>
            <a:r>
              <a:rPr lang="ru-RU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редактор </a:t>
            </a:r>
            <a:r>
              <a:rPr lang="ru-RU" sz="45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түшүнүгүнө ээ</a:t>
            </a:r>
            <a:r>
              <a:rPr lang="ru-RU" sz="45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5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болосуңар</a:t>
            </a:r>
            <a:r>
              <a:rPr lang="ru-RU" sz="45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4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Текстти</a:t>
            </a:r>
            <a:r>
              <a:rPr lang="ru-RU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киргизүүнүн эрежелери</a:t>
            </a:r>
            <a:r>
              <a:rPr lang="ru-RU" sz="45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5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менен</a:t>
            </a:r>
            <a:r>
              <a:rPr lang="ru-RU" sz="45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5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таанышышат</a:t>
            </a:r>
            <a:r>
              <a:rPr lang="ru-RU" sz="45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5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текстти</a:t>
            </a:r>
            <a:r>
              <a:rPr lang="ru-RU" sz="45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редакциялаганды</a:t>
            </a:r>
            <a:r>
              <a:rPr lang="ru-RU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форматтаганды</a:t>
            </a:r>
            <a:r>
              <a:rPr lang="ru-RU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5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үйрөнөсүңөр</a:t>
            </a:r>
            <a:r>
              <a:rPr lang="ru-RU" sz="33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37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0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0000"/>
                </a:solidFill>
              </a:rPr>
              <a:t>Текст </a:t>
            </a:r>
            <a:r>
              <a:rPr lang="ru-RU" sz="6000" dirty="0" err="1" smtClean="0">
                <a:solidFill>
                  <a:srgbClr val="FF0000"/>
                </a:solidFill>
              </a:rPr>
              <a:t>деген</a:t>
            </a:r>
            <a:r>
              <a:rPr lang="ru-RU" sz="6000" dirty="0" smtClean="0">
                <a:solidFill>
                  <a:srgbClr val="FF0000"/>
                </a:solidFill>
              </a:rPr>
              <a:t> </a:t>
            </a:r>
            <a:r>
              <a:rPr lang="ru-RU" sz="6000" dirty="0" err="1" smtClean="0">
                <a:solidFill>
                  <a:srgbClr val="FF0000"/>
                </a:solidFill>
              </a:rPr>
              <a:t>эмне</a:t>
            </a:r>
            <a:r>
              <a:rPr lang="ru-RU" sz="6000" dirty="0" smtClean="0">
                <a:solidFill>
                  <a:srgbClr val="FF0000"/>
                </a:solidFill>
              </a:rPr>
              <a:t>?</a:t>
            </a:r>
            <a:endParaRPr lang="ru-RU" sz="60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4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Бул</a:t>
            </a:r>
            <a:r>
              <a:rPr lang="ru-RU" sz="4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бастырылган</a:t>
            </a:r>
            <a:r>
              <a:rPr lang="ru-RU" sz="4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ru-RU" sz="4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жазылган</a:t>
            </a:r>
            <a:r>
              <a:rPr lang="ru-RU" sz="4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же </a:t>
            </a:r>
            <a:r>
              <a:rPr lang="ru-RU" sz="4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оозеки</a:t>
            </a:r>
            <a:r>
              <a:rPr lang="ru-RU" sz="4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формадагы</a:t>
            </a:r>
            <a:r>
              <a:rPr lang="ru-RU" sz="4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ар </a:t>
            </a:r>
            <a:r>
              <a:rPr lang="ru-RU" sz="4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кандай</a:t>
            </a:r>
            <a:r>
              <a:rPr lang="ru-RU" sz="4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сөз түрүндөгү билдирүү</a:t>
            </a:r>
            <a:r>
              <a:rPr lang="ru-RU" sz="4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>
              <a:buNone/>
            </a:pPr>
            <a:endParaRPr lang="ky-KG" sz="4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4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4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4400" dirty="0">
              <a:solidFill>
                <a:srgbClr val="0000FF"/>
              </a:solidFill>
              <a:latin typeface="A97_Oktom_Arial" panose="02020500000000000000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610" y="4045585"/>
            <a:ext cx="39433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6537" y="3056709"/>
            <a:ext cx="2717074" cy="3290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5713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FF0000"/>
                </a:solidFill>
              </a:rPr>
              <a:t>Тексттик</a:t>
            </a:r>
            <a:r>
              <a:rPr lang="ru-RU" dirty="0" smtClean="0">
                <a:solidFill>
                  <a:srgbClr val="FF0000"/>
                </a:solidFill>
              </a:rPr>
              <a:t> информация </a:t>
            </a:r>
            <a:r>
              <a:rPr lang="ru-RU" dirty="0" err="1" smtClean="0">
                <a:solidFill>
                  <a:srgbClr val="FF0000"/>
                </a:solidFill>
              </a:rPr>
              <a:t>деген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эмне</a:t>
            </a:r>
            <a:r>
              <a:rPr lang="ru-RU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Жазылган</a:t>
            </a:r>
            <a:r>
              <a:rPr lang="ru-RU" sz="4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текст </a:t>
            </a:r>
            <a:r>
              <a:rPr lang="ru-RU" sz="44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формасындагы</a:t>
            </a:r>
            <a:r>
              <a:rPr lang="ru-RU" sz="4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берилген</a:t>
            </a:r>
            <a:r>
              <a:rPr lang="ru-RU" sz="4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информация</a:t>
            </a:r>
          </a:p>
          <a:p>
            <a:endParaRPr lang="ru-RU" sz="4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4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207" y="3435532"/>
            <a:ext cx="3108960" cy="23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6240" y="3487783"/>
            <a:ext cx="347471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82766" y="3422469"/>
            <a:ext cx="3355794" cy="2259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4915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dirty="0" err="1" smtClean="0">
                <a:solidFill>
                  <a:srgbClr val="FF0000"/>
                </a:solidFill>
              </a:rPr>
              <a:t>Тексттик</a:t>
            </a:r>
            <a:r>
              <a:rPr lang="ru-RU" sz="4800" dirty="0" smtClean="0">
                <a:solidFill>
                  <a:srgbClr val="FF0000"/>
                </a:solidFill>
              </a:rPr>
              <a:t> документ </a:t>
            </a:r>
            <a:r>
              <a:rPr lang="ru-RU" sz="4800" dirty="0" err="1" smtClean="0">
                <a:solidFill>
                  <a:srgbClr val="FF0000"/>
                </a:solidFill>
              </a:rPr>
              <a:t>деген</a:t>
            </a:r>
            <a:r>
              <a:rPr lang="ru-RU" sz="4800" dirty="0" smtClean="0">
                <a:solidFill>
                  <a:srgbClr val="FF0000"/>
                </a:solidFill>
              </a:rPr>
              <a:t> </a:t>
            </a:r>
            <a:r>
              <a:rPr lang="ru-RU" sz="4800" dirty="0" err="1" smtClean="0">
                <a:solidFill>
                  <a:srgbClr val="FF0000"/>
                </a:solidFill>
              </a:rPr>
              <a:t>эмне</a:t>
            </a:r>
            <a:r>
              <a:rPr lang="ru-RU" sz="4800" dirty="0" smtClean="0">
                <a:solidFill>
                  <a:srgbClr val="FF0000"/>
                </a:solidFill>
              </a:rPr>
              <a:t>?</a:t>
            </a:r>
            <a:endParaRPr lang="ru-RU" sz="48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 err="1" smtClean="0">
                <a:solidFill>
                  <a:srgbClr val="0000FF"/>
                </a:solidFill>
              </a:rPr>
              <a:t>Тексттик</a:t>
            </a:r>
            <a:r>
              <a:rPr lang="ru-RU" sz="4400" dirty="0" smtClean="0">
                <a:solidFill>
                  <a:srgbClr val="0000FF"/>
                </a:solidFill>
              </a:rPr>
              <a:t> документ </a:t>
            </a:r>
            <a:r>
              <a:rPr lang="ru-RU" sz="4400" dirty="0" err="1" smtClean="0">
                <a:solidFill>
                  <a:srgbClr val="0000FF"/>
                </a:solidFill>
              </a:rPr>
              <a:t>болуп</a:t>
            </a:r>
            <a:r>
              <a:rPr lang="ru-RU" sz="4400" dirty="0" smtClean="0">
                <a:solidFill>
                  <a:srgbClr val="0000FF"/>
                </a:solidFill>
              </a:rPr>
              <a:t> статья , доклад, </a:t>
            </a:r>
            <a:r>
              <a:rPr lang="ru-RU" sz="4400" dirty="0" err="1" smtClean="0">
                <a:solidFill>
                  <a:srgbClr val="0000FF"/>
                </a:solidFill>
              </a:rPr>
              <a:t>ангеме</a:t>
            </a:r>
            <a:r>
              <a:rPr lang="ru-RU" sz="4400" dirty="0" smtClean="0">
                <a:solidFill>
                  <a:srgbClr val="0000FF"/>
                </a:solidFill>
              </a:rPr>
              <a:t>, </a:t>
            </a:r>
            <a:r>
              <a:rPr lang="ru-RU" sz="4400" dirty="0" err="1" smtClean="0">
                <a:solidFill>
                  <a:srgbClr val="0000FF"/>
                </a:solidFill>
              </a:rPr>
              <a:t>ыр</a:t>
            </a:r>
            <a:r>
              <a:rPr lang="ru-RU" sz="4400" dirty="0" smtClean="0">
                <a:solidFill>
                  <a:srgbClr val="0000FF"/>
                </a:solidFill>
              </a:rPr>
              <a:t>, </a:t>
            </a:r>
            <a:r>
              <a:rPr lang="ru-RU" sz="4400" dirty="0" err="1" smtClean="0">
                <a:solidFill>
                  <a:srgbClr val="0000FF"/>
                </a:solidFill>
              </a:rPr>
              <a:t>чакыруу</a:t>
            </a:r>
            <a:r>
              <a:rPr lang="ru-RU" sz="4400" dirty="0" smtClean="0">
                <a:solidFill>
                  <a:srgbClr val="0000FF"/>
                </a:solidFill>
              </a:rPr>
              <a:t>, </a:t>
            </a:r>
            <a:r>
              <a:rPr lang="ru-RU" sz="4400" dirty="0" err="1" smtClean="0">
                <a:solidFill>
                  <a:srgbClr val="0000FF"/>
                </a:solidFill>
              </a:rPr>
              <a:t>кулактандыруу</a:t>
            </a:r>
            <a:r>
              <a:rPr lang="ru-RU" sz="4400" dirty="0" smtClean="0">
                <a:solidFill>
                  <a:srgbClr val="0000FF"/>
                </a:solidFill>
              </a:rPr>
              <a:t>, же </a:t>
            </a:r>
            <a:r>
              <a:rPr lang="ru-RU" sz="4400" dirty="0" err="1" smtClean="0">
                <a:solidFill>
                  <a:srgbClr val="0000FF"/>
                </a:solidFill>
              </a:rPr>
              <a:t>куттуктоо</a:t>
            </a:r>
            <a:r>
              <a:rPr lang="ru-RU" sz="4400" dirty="0" smtClean="0">
                <a:solidFill>
                  <a:srgbClr val="0000FF"/>
                </a:solidFill>
              </a:rPr>
              <a:t> </a:t>
            </a:r>
            <a:r>
              <a:rPr lang="ru-RU" sz="4400" dirty="0" err="1" smtClean="0">
                <a:solidFill>
                  <a:srgbClr val="0000FF"/>
                </a:solidFill>
              </a:rPr>
              <a:t>баракчалары</a:t>
            </a:r>
            <a:r>
              <a:rPr lang="ru-RU" sz="4400" dirty="0" smtClean="0">
                <a:solidFill>
                  <a:srgbClr val="0000FF"/>
                </a:solidFill>
              </a:rPr>
              <a:t> </a:t>
            </a:r>
            <a:r>
              <a:rPr lang="ru-RU" sz="4400" dirty="0" err="1" smtClean="0">
                <a:solidFill>
                  <a:srgbClr val="0000FF"/>
                </a:solidFill>
              </a:rPr>
              <a:t>эсептелишет</a:t>
            </a:r>
            <a:r>
              <a:rPr lang="ru-RU" sz="4400" dirty="0" smtClean="0">
                <a:solidFill>
                  <a:srgbClr val="0000FF"/>
                </a:solidFill>
              </a:rPr>
              <a:t>.</a:t>
            </a:r>
            <a:endParaRPr lang="ru-RU" sz="4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1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1" y="788950"/>
            <a:ext cx="9601196" cy="778594"/>
          </a:xfrm>
        </p:spPr>
        <p:txBody>
          <a:bodyPr>
            <a:normAutofit fontScale="90000"/>
          </a:bodyPr>
          <a:lstStyle/>
          <a:p>
            <a:r>
              <a:rPr lang="ru-RU" sz="5400" dirty="0" smtClean="0">
                <a:solidFill>
                  <a:srgbClr val="FF0000"/>
                </a:solidFill>
              </a:rPr>
              <a:t>Гипертекст </a:t>
            </a:r>
            <a:r>
              <a:rPr lang="ru-RU" sz="5400" dirty="0" err="1" smtClean="0">
                <a:solidFill>
                  <a:srgbClr val="FF0000"/>
                </a:solidFill>
              </a:rPr>
              <a:t>деген</a:t>
            </a:r>
            <a:r>
              <a:rPr lang="ru-RU" sz="5400" dirty="0" smtClean="0">
                <a:solidFill>
                  <a:srgbClr val="FF0000"/>
                </a:solidFill>
              </a:rPr>
              <a:t> </a:t>
            </a:r>
            <a:r>
              <a:rPr lang="ru-RU" sz="5400" dirty="0" err="1" smtClean="0">
                <a:solidFill>
                  <a:srgbClr val="FF0000"/>
                </a:solidFill>
              </a:rPr>
              <a:t>эмне</a:t>
            </a:r>
            <a:r>
              <a:rPr lang="ru-RU" sz="5400" dirty="0" smtClean="0">
                <a:solidFill>
                  <a:srgbClr val="FF0000"/>
                </a:solidFill>
              </a:rPr>
              <a:t>?</a:t>
            </a:r>
            <a:endParaRPr lang="ru-RU" sz="54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1567544"/>
            <a:ext cx="9601196" cy="4601436"/>
          </a:xfrm>
        </p:spPr>
        <p:txBody>
          <a:bodyPr>
            <a:normAutofit/>
          </a:bodyPr>
          <a:lstStyle/>
          <a:p>
            <a:r>
              <a:rPr lang="ru-RU" sz="2800" dirty="0" err="1" smtClean="0">
                <a:solidFill>
                  <a:srgbClr val="0000FF"/>
                </a:solidFill>
              </a:rPr>
              <a:t>Бул</a:t>
            </a:r>
            <a:r>
              <a:rPr lang="ru-RU" sz="2800" dirty="0" smtClean="0">
                <a:solidFill>
                  <a:srgbClr val="0000FF"/>
                </a:solidFill>
              </a:rPr>
              <a:t> </a:t>
            </a:r>
            <a:r>
              <a:rPr lang="ru-RU" sz="2800" dirty="0" err="1" smtClean="0">
                <a:solidFill>
                  <a:srgbClr val="0000FF"/>
                </a:solidFill>
              </a:rPr>
              <a:t>керектуу</a:t>
            </a:r>
            <a:r>
              <a:rPr lang="ru-RU" sz="2800" dirty="0" smtClean="0">
                <a:solidFill>
                  <a:srgbClr val="0000FF"/>
                </a:solidFill>
              </a:rPr>
              <a:t> </a:t>
            </a:r>
            <a:r>
              <a:rPr lang="ru-RU" sz="2800" dirty="0" err="1" smtClean="0">
                <a:solidFill>
                  <a:srgbClr val="0000FF"/>
                </a:solidFill>
              </a:rPr>
              <a:t>информацияны</a:t>
            </a:r>
            <a:r>
              <a:rPr lang="ru-RU" sz="2800" dirty="0" smtClean="0">
                <a:solidFill>
                  <a:srgbClr val="0000FF"/>
                </a:solidFill>
              </a:rPr>
              <a:t> тез </a:t>
            </a:r>
            <a:r>
              <a:rPr lang="ru-RU" sz="2800" dirty="0" err="1" smtClean="0">
                <a:solidFill>
                  <a:srgbClr val="0000FF"/>
                </a:solidFill>
              </a:rPr>
              <a:t>табууга</a:t>
            </a:r>
            <a:r>
              <a:rPr lang="ru-RU" sz="2800" dirty="0" smtClean="0">
                <a:solidFill>
                  <a:srgbClr val="0000FF"/>
                </a:solidFill>
              </a:rPr>
              <a:t> </a:t>
            </a:r>
            <a:r>
              <a:rPr lang="ru-RU" sz="2800" dirty="0" err="1" smtClean="0">
                <a:solidFill>
                  <a:srgbClr val="0000FF"/>
                </a:solidFill>
              </a:rPr>
              <a:t>мумкунчулук</a:t>
            </a:r>
            <a:r>
              <a:rPr lang="ru-RU" sz="2800" dirty="0" smtClean="0">
                <a:solidFill>
                  <a:srgbClr val="0000FF"/>
                </a:solidFill>
              </a:rPr>
              <a:t> </a:t>
            </a:r>
            <a:r>
              <a:rPr lang="ru-RU" sz="2800" dirty="0" err="1" smtClean="0">
                <a:solidFill>
                  <a:srgbClr val="0000FF"/>
                </a:solidFill>
              </a:rPr>
              <a:t>беруучу</a:t>
            </a:r>
            <a:r>
              <a:rPr lang="ru-RU" sz="2800" dirty="0" smtClean="0">
                <a:solidFill>
                  <a:srgbClr val="0000FF"/>
                </a:solidFill>
              </a:rPr>
              <a:t> </a:t>
            </a:r>
            <a:r>
              <a:rPr lang="ru-RU" sz="2800" dirty="0" err="1" smtClean="0">
                <a:solidFill>
                  <a:srgbClr val="0000FF"/>
                </a:solidFill>
              </a:rPr>
              <a:t>документтерди</a:t>
            </a:r>
            <a:r>
              <a:rPr lang="ru-RU" sz="2800" dirty="0" smtClean="0">
                <a:solidFill>
                  <a:srgbClr val="0000FF"/>
                </a:solidFill>
              </a:rPr>
              <a:t> </a:t>
            </a:r>
            <a:r>
              <a:rPr lang="ru-RU" sz="2800" dirty="0" err="1" smtClean="0">
                <a:solidFill>
                  <a:srgbClr val="0000FF"/>
                </a:solidFill>
              </a:rPr>
              <a:t>уюштуруу</a:t>
            </a:r>
            <a:r>
              <a:rPr lang="ru-RU" sz="2800" dirty="0" smtClean="0">
                <a:solidFill>
                  <a:srgbClr val="0000FF"/>
                </a:solidFill>
              </a:rPr>
              <a:t> </a:t>
            </a:r>
            <a:r>
              <a:rPr lang="ru-RU" sz="2800" dirty="0" err="1" smtClean="0">
                <a:solidFill>
                  <a:srgbClr val="0000FF"/>
                </a:solidFill>
              </a:rPr>
              <a:t>жолу</a:t>
            </a:r>
            <a:r>
              <a:rPr lang="ru-RU" sz="2800" dirty="0" smtClean="0">
                <a:solidFill>
                  <a:srgbClr val="0000FF"/>
                </a:solidFill>
              </a:rPr>
              <a:t>.</a:t>
            </a:r>
          </a:p>
          <a:p>
            <a:r>
              <a:rPr lang="ru-RU" sz="2800" dirty="0" smtClean="0">
                <a:solidFill>
                  <a:srgbClr val="0000FF"/>
                </a:solidFill>
              </a:rPr>
              <a:t>Компьютер </a:t>
            </a:r>
            <a:r>
              <a:rPr lang="ru-RU" sz="2800" dirty="0" err="1" smtClean="0">
                <a:solidFill>
                  <a:srgbClr val="0000FF"/>
                </a:solidFill>
              </a:rPr>
              <a:t>текстти</a:t>
            </a:r>
            <a:r>
              <a:rPr lang="ru-RU" sz="2800" dirty="0" smtClean="0">
                <a:solidFill>
                  <a:srgbClr val="0000FF"/>
                </a:solidFill>
              </a:rPr>
              <a:t> </a:t>
            </a:r>
            <a:r>
              <a:rPr lang="ru-RU" sz="2800" dirty="0" err="1" smtClean="0">
                <a:solidFill>
                  <a:srgbClr val="0000FF"/>
                </a:solidFill>
              </a:rPr>
              <a:t>даярдоочу</a:t>
            </a:r>
            <a:r>
              <a:rPr lang="ru-RU" sz="2800" dirty="0" smtClean="0">
                <a:solidFill>
                  <a:srgbClr val="0000FF"/>
                </a:solidFill>
              </a:rPr>
              <a:t> </a:t>
            </a:r>
            <a:r>
              <a:rPr lang="ru-RU" sz="2800" dirty="0" err="1" smtClean="0">
                <a:solidFill>
                  <a:srgbClr val="0000FF"/>
                </a:solidFill>
              </a:rPr>
              <a:t>негизги</a:t>
            </a:r>
            <a:r>
              <a:rPr lang="ru-RU" sz="2800" dirty="0" smtClean="0">
                <a:solidFill>
                  <a:srgbClr val="0000FF"/>
                </a:solidFill>
              </a:rPr>
              <a:t> </a:t>
            </a:r>
            <a:r>
              <a:rPr lang="ru-RU" sz="2800" dirty="0" err="1" smtClean="0">
                <a:solidFill>
                  <a:srgbClr val="0000FF"/>
                </a:solidFill>
              </a:rPr>
              <a:t>аспап</a:t>
            </a:r>
            <a:endParaRPr lang="ru-RU" sz="2800" dirty="0">
              <a:solidFill>
                <a:srgbClr val="0000FF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3806" y="3513910"/>
            <a:ext cx="6822440" cy="2991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841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 err="1" smtClean="0"/>
              <a:t>Гипертексттик</a:t>
            </a:r>
            <a:r>
              <a:rPr lang="ru-RU" b="1" i="1" dirty="0" smtClean="0"/>
              <a:t> </a:t>
            </a:r>
            <a:r>
              <a:rPr lang="ru-RU" b="1" i="1" dirty="0" err="1" smtClean="0"/>
              <a:t>жана</a:t>
            </a:r>
            <a:r>
              <a:rPr lang="ru-RU" b="1" i="1" dirty="0" smtClean="0"/>
              <a:t> гипермедиа </a:t>
            </a:r>
            <a:r>
              <a:rPr lang="ru-RU" b="1" i="1" dirty="0" err="1" smtClean="0"/>
              <a:t>каражаттары</a:t>
            </a:r>
            <a:r>
              <a:rPr lang="ru-RU" b="1" i="1" dirty="0" smtClean="0"/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 smtClean="0"/>
              <a:t> </a:t>
            </a:r>
            <a:r>
              <a:rPr lang="ru-RU" b="1" dirty="0" smtClean="0"/>
              <a:t>Гипертекст – </a:t>
            </a:r>
            <a:r>
              <a:rPr lang="ru-RU" b="1" dirty="0" err="1" smtClean="0"/>
              <a:t>бул</a:t>
            </a:r>
            <a:r>
              <a:rPr lang="ru-RU" b="1" dirty="0" smtClean="0"/>
              <a:t> </a:t>
            </a:r>
            <a:r>
              <a:rPr lang="ru-RU" b="1" dirty="0" err="1" smtClean="0"/>
              <a:t>тексттик</a:t>
            </a:r>
            <a:r>
              <a:rPr lang="ru-RU" b="1" dirty="0" smtClean="0"/>
              <a:t> </a:t>
            </a:r>
            <a:r>
              <a:rPr lang="ru-RU" b="1" dirty="0" err="1" smtClean="0"/>
              <a:t>материалды</a:t>
            </a:r>
            <a:r>
              <a:rPr lang="ru-RU" b="1" dirty="0" smtClean="0"/>
              <a:t> </a:t>
            </a:r>
            <a:r>
              <a:rPr lang="ru-RU" b="1" dirty="0" err="1" smtClean="0"/>
              <a:t>сызыктуу</a:t>
            </a:r>
            <a:r>
              <a:rPr lang="ru-RU" b="1" dirty="0" smtClean="0"/>
              <a:t> </a:t>
            </a:r>
            <a:r>
              <a:rPr lang="ru-RU" b="1" dirty="0" err="1" smtClean="0"/>
              <a:t>эмес</a:t>
            </a:r>
            <a:r>
              <a:rPr lang="ru-RU" b="1" dirty="0" smtClean="0"/>
              <a:t> </a:t>
            </a:r>
            <a:r>
              <a:rPr lang="ru-RU" b="1" dirty="0" err="1" smtClean="0"/>
              <a:t>берүү ыкмасы</a:t>
            </a:r>
            <a:r>
              <a:rPr lang="ru-RU" b="1" dirty="0" smtClean="0"/>
              <a:t>. </a:t>
            </a:r>
            <a:r>
              <a:rPr lang="ru-RU" b="1" dirty="0" err="1" smtClean="0"/>
              <a:t>Мында</a:t>
            </a:r>
            <a:r>
              <a:rPr lang="ru-RU" b="1" dirty="0" smtClean="0"/>
              <a:t>, </a:t>
            </a:r>
            <a:r>
              <a:rPr lang="ru-RU" b="1" dirty="0" err="1" smtClean="0"/>
              <a:t>колдонуучу</a:t>
            </a:r>
            <a:r>
              <a:rPr lang="ru-RU" b="1" dirty="0" smtClean="0"/>
              <a:t> </a:t>
            </a:r>
            <a:r>
              <a:rPr lang="ru-RU" b="1" dirty="0" err="1" smtClean="0"/>
              <a:t>текстти</a:t>
            </a:r>
            <a:r>
              <a:rPr lang="ru-RU" b="1" dirty="0" smtClean="0"/>
              <a:t> </a:t>
            </a:r>
            <a:r>
              <a:rPr lang="ru-RU" b="1" dirty="0" err="1" smtClean="0"/>
              <a:t>ирээти</a:t>
            </a:r>
            <a:r>
              <a:rPr lang="ru-RU" b="1" dirty="0" smtClean="0"/>
              <a:t> </a:t>
            </a:r>
            <a:r>
              <a:rPr lang="ru-RU" b="1" dirty="0" err="1" smtClean="0"/>
              <a:t>менен</a:t>
            </a:r>
            <a:r>
              <a:rPr lang="ru-RU" b="1" dirty="0" smtClean="0"/>
              <a:t> </a:t>
            </a:r>
            <a:r>
              <a:rPr lang="ru-RU" b="1" dirty="0" err="1" smtClean="0"/>
              <a:t>барактабастан</a:t>
            </a:r>
            <a:r>
              <a:rPr lang="ru-RU" b="1" dirty="0" smtClean="0"/>
              <a:t>, </a:t>
            </a:r>
            <a:r>
              <a:rPr lang="ru-RU" b="1" dirty="0" err="1" smtClean="0"/>
              <a:t>сызыктуу</a:t>
            </a:r>
            <a:r>
              <a:rPr lang="ru-RU" b="1" dirty="0" smtClean="0"/>
              <a:t> </a:t>
            </a:r>
            <a:r>
              <a:rPr lang="ru-RU" b="1" dirty="0" err="1" smtClean="0"/>
              <a:t>сүрөттүлүштөн  кайсы</a:t>
            </a:r>
            <a:r>
              <a:rPr lang="ru-RU" b="1" dirty="0" smtClean="0"/>
              <a:t> </a:t>
            </a:r>
            <a:r>
              <a:rPr lang="ru-RU" b="1" dirty="0" err="1" smtClean="0"/>
              <a:t>бир</a:t>
            </a:r>
            <a:r>
              <a:rPr lang="ru-RU" b="1" dirty="0" smtClean="0"/>
              <a:t> ссылка </a:t>
            </a:r>
            <a:r>
              <a:rPr lang="ru-RU" b="1" dirty="0" err="1" smtClean="0"/>
              <a:t>боюнча</a:t>
            </a:r>
            <a:r>
              <a:rPr lang="ru-RU" b="1" dirty="0" smtClean="0"/>
              <a:t> баш </a:t>
            </a:r>
            <a:r>
              <a:rPr lang="ru-RU" b="1" dirty="0" err="1" smtClean="0"/>
              <a:t>тартып</a:t>
            </a:r>
            <a:r>
              <a:rPr lang="ru-RU" b="1" dirty="0" smtClean="0"/>
              <a:t>, </a:t>
            </a:r>
            <a:r>
              <a:rPr lang="ru-RU" b="1" dirty="0" err="1" smtClean="0"/>
              <a:t>маалыматты</a:t>
            </a:r>
            <a:r>
              <a:rPr lang="ru-RU" b="1" dirty="0" smtClean="0"/>
              <a:t> </a:t>
            </a:r>
            <a:r>
              <a:rPr lang="ru-RU" b="1" dirty="0" err="1" smtClean="0"/>
              <a:t>сунуштоо</a:t>
            </a:r>
            <a:r>
              <a:rPr lang="ru-RU" b="1" dirty="0" smtClean="0"/>
              <a:t> </a:t>
            </a:r>
            <a:r>
              <a:rPr lang="ru-RU" b="1" dirty="0" err="1" smtClean="0"/>
              <a:t>процессин</a:t>
            </a:r>
            <a:r>
              <a:rPr lang="ru-RU" b="1" dirty="0" smtClean="0"/>
              <a:t> </a:t>
            </a:r>
            <a:r>
              <a:rPr lang="ru-RU" b="1" dirty="0" err="1" smtClean="0"/>
              <a:t>өзү башкарат</a:t>
            </a:r>
            <a:r>
              <a:rPr lang="ru-RU" b="1" dirty="0" smtClean="0"/>
              <a:t>. Гипермедиа </a:t>
            </a:r>
            <a:r>
              <a:rPr lang="ru-RU" b="1" dirty="0" err="1" smtClean="0"/>
              <a:t>системасында</a:t>
            </a:r>
            <a:r>
              <a:rPr lang="ru-RU" b="1" dirty="0" smtClean="0"/>
              <a:t> </a:t>
            </a:r>
            <a:r>
              <a:rPr lang="ru-RU" b="1" dirty="0" err="1" smtClean="0"/>
              <a:t>маалыматтын</a:t>
            </a:r>
            <a:r>
              <a:rPr lang="ru-RU" b="1" dirty="0" smtClean="0"/>
              <a:t> </a:t>
            </a:r>
            <a:r>
              <a:rPr lang="ru-RU" b="1" dirty="0" err="1" smtClean="0"/>
              <a:t>фрагменттери</a:t>
            </a:r>
            <a:r>
              <a:rPr lang="ru-RU" b="1" dirty="0" smtClean="0"/>
              <a:t> катары </a:t>
            </a:r>
            <a:r>
              <a:rPr lang="ru-RU" b="1" dirty="0" err="1" smtClean="0"/>
              <a:t>чагылдыруулар</a:t>
            </a:r>
            <a:r>
              <a:rPr lang="ru-RU" b="1" dirty="0" smtClean="0"/>
              <a:t> </a:t>
            </a:r>
            <a:r>
              <a:rPr lang="ru-RU" b="1" dirty="0" err="1" smtClean="0"/>
              <a:t>колдонулат</a:t>
            </a:r>
            <a:r>
              <a:rPr lang="ru-RU" b="1" dirty="0" smtClean="0"/>
              <a:t>, ал </a:t>
            </a:r>
            <a:r>
              <a:rPr lang="ru-RU" b="1" dirty="0" err="1" smtClean="0"/>
              <a:t>эми</a:t>
            </a:r>
            <a:r>
              <a:rPr lang="ru-RU" b="1" dirty="0" smtClean="0"/>
              <a:t> </a:t>
            </a:r>
            <a:r>
              <a:rPr lang="ru-RU" b="1" dirty="0" err="1" smtClean="0"/>
              <a:t>маалымат</a:t>
            </a:r>
            <a:r>
              <a:rPr lang="ru-RU" b="1" dirty="0" smtClean="0"/>
              <a:t> </a:t>
            </a:r>
            <a:r>
              <a:rPr lang="ru-RU" b="1" dirty="0" err="1" smtClean="0"/>
              <a:t>өзүнө текстти</a:t>
            </a:r>
            <a:r>
              <a:rPr lang="ru-RU" b="1" dirty="0" smtClean="0"/>
              <a:t>, </a:t>
            </a:r>
            <a:r>
              <a:rPr lang="ru-RU" b="1" dirty="0" err="1" smtClean="0"/>
              <a:t>графиканы</a:t>
            </a:r>
            <a:r>
              <a:rPr lang="ru-RU" b="1" dirty="0" smtClean="0"/>
              <a:t>, видео </a:t>
            </a:r>
            <a:r>
              <a:rPr lang="ru-RU" b="1" dirty="0" err="1" smtClean="0"/>
              <a:t>фрагменттерди</a:t>
            </a:r>
            <a:r>
              <a:rPr lang="ru-RU" b="1" dirty="0" smtClean="0"/>
              <a:t>, </a:t>
            </a:r>
            <a:r>
              <a:rPr lang="ru-RU" b="1" dirty="0" err="1" smtClean="0"/>
              <a:t>үндү камтышы</a:t>
            </a:r>
            <a:r>
              <a:rPr lang="ru-RU" b="1" dirty="0" smtClean="0"/>
              <a:t> </a:t>
            </a:r>
            <a:r>
              <a:rPr lang="ru-RU" b="1" dirty="0" err="1" smtClean="0"/>
              <a:t>мүмкүн</a:t>
            </a:r>
            <a:r>
              <a:rPr lang="ru-RU" b="1" dirty="0" smtClean="0"/>
              <a:t>.</a:t>
            </a:r>
          </a:p>
          <a:p>
            <a:r>
              <a:rPr lang="ru-RU" dirty="0" smtClean="0"/>
              <a:t> 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FF0000"/>
                </a:solidFill>
              </a:rPr>
              <a:t>Текстти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редакциялоо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3037" y="2285999"/>
            <a:ext cx="10328856" cy="3318936"/>
          </a:xfrm>
        </p:spPr>
        <p:txBody>
          <a:bodyPr>
            <a:noAutofit/>
          </a:bodyPr>
          <a:lstStyle/>
          <a:p>
            <a:r>
              <a:rPr lang="ru-RU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Редакциялоо</a:t>
            </a:r>
            <a:r>
              <a:rPr lang="ru-RU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комьютерде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документти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даярдоонун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кийинки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этабы</a:t>
            </a:r>
            <a:endParaRPr lang="ru-RU" sz="3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Текстти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редакциялоо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учурунда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анын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туура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экенине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ишениш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үчүн  силер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ага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көз жүгүртөсүнөр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табылган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каталарды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ондойсунар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керектүү өзгөртүүлөрдү киргизесинер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20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744265"/>
          </a:xfrm>
        </p:spPr>
        <p:txBody>
          <a:bodyPr/>
          <a:lstStyle/>
          <a:p>
            <a:r>
              <a:rPr lang="ru-RU" dirty="0" err="1" smtClean="0">
                <a:solidFill>
                  <a:srgbClr val="FF0000"/>
                </a:solidFill>
              </a:rPr>
              <a:t>Текстти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форматтоо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7463" y="1018904"/>
            <a:ext cx="9969135" cy="5329646"/>
          </a:xfrm>
        </p:spPr>
        <p:txBody>
          <a:bodyPr>
            <a:noAutofit/>
          </a:bodyPr>
          <a:lstStyle/>
          <a:p>
            <a:r>
              <a:rPr lang="ru-RU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Текстти</a:t>
            </a:r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форматтоо</a:t>
            </a:r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этабында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документти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жасалгалап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жайгаштыруу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боюнча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–ага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каалаган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көрүнүш берүүгө 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ар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кандай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операциялар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жүргүзүлөт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Тексттин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абзацтарын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түздөө, шрифтти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өзгөртүү, талаалардын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өлчөмүн жана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саптардын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арасындагы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аралыкты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жөндөйт, түрдүү варианттагы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шрифттерди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тандоону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сунуштайт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.)</a:t>
            </a:r>
            <a:endParaRPr lang="ru-RU" sz="3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0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TM02892315[[fn=Легкий дым]]</Template>
  <TotalTime>255</TotalTime>
  <Words>318</Words>
  <Application>Microsoft Office PowerPoint</Application>
  <PresentationFormat>Широкоэкранный</PresentationFormat>
  <Paragraphs>40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A97_Oktom_Arial</vt:lpstr>
      <vt:lpstr>Arial</vt:lpstr>
      <vt:lpstr>Century Gothic</vt:lpstr>
      <vt:lpstr>Times New Roman</vt:lpstr>
      <vt:lpstr>Wingdings 3</vt:lpstr>
      <vt:lpstr>Легкий дым</vt:lpstr>
      <vt:lpstr> Сабактын темасы:</vt:lpstr>
      <vt:lpstr>Сабактын максаты:</vt:lpstr>
      <vt:lpstr>Текст деген эмне?</vt:lpstr>
      <vt:lpstr>Тексттик информация деген эмне?</vt:lpstr>
      <vt:lpstr>Тексттик документ деген эмне?</vt:lpstr>
      <vt:lpstr>Гипертекст деген эмне?</vt:lpstr>
      <vt:lpstr>Гипертексттик жана гипермедиа каражаттары.</vt:lpstr>
      <vt:lpstr>Текстти редакциялоо</vt:lpstr>
      <vt:lpstr>Текстти форматтоо</vt:lpstr>
      <vt:lpstr>Тексттик процессор деген эмне?</vt:lpstr>
      <vt:lpstr>Тексттик редактор деген эмне?</vt:lpstr>
      <vt:lpstr>Презентация PowerPoint</vt:lpstr>
      <vt:lpstr>Сабакты бышыктоо:</vt:lpstr>
      <vt:lpstr>Үйгө тапшырма</vt:lpstr>
      <vt:lpstr>Көңүл бурганыныздарга чон рахмат!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Сабактын темасы:</dc:title>
  <dc:creator>admin</dc:creator>
  <cp:lastModifiedBy>Oma</cp:lastModifiedBy>
  <cp:revision>20</cp:revision>
  <dcterms:created xsi:type="dcterms:W3CDTF">2020-03-23T16:30:42Z</dcterms:created>
  <dcterms:modified xsi:type="dcterms:W3CDTF">2022-06-24T17:19:14Z</dcterms:modified>
</cp:coreProperties>
</file>