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857A-6351-46C5-AFB5-566AC1DF6902}" type="datetimeFigureOut">
              <a:rPr lang="ru-RU" smtClean="0"/>
              <a:pPr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4111-C9D1-4FE8-BB88-156C242E0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642918"/>
            <a:ext cx="7772400" cy="1470025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latin typeface="A97_Oktom_Times" pitchFamily="18" charset="0"/>
              </a:rPr>
              <a:t>5-класс</a:t>
            </a:r>
            <a:endParaRPr lang="ru-RU" sz="7200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286124"/>
            <a:ext cx="6400800" cy="1752600"/>
          </a:xfrm>
        </p:spPr>
        <p:txBody>
          <a:bodyPr>
            <a:normAutofit/>
          </a:bodyPr>
          <a:lstStyle/>
          <a:p>
            <a:r>
              <a:rPr lang="ru-RU" sz="4800" dirty="0" err="1" smtClean="0">
                <a:solidFill>
                  <a:srgbClr val="FF0000"/>
                </a:solidFill>
                <a:latin typeface="A97_Oktom_Times" pitchFamily="18" charset="0"/>
              </a:rPr>
              <a:t>Тесттик</a:t>
            </a:r>
            <a:r>
              <a:rPr lang="ru-RU" sz="4800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rgbClr val="FF0000"/>
                </a:solidFill>
                <a:latin typeface="A97_Oktom_Times" pitchFamily="18" charset="0"/>
              </a:rPr>
              <a:t>суроолор</a:t>
            </a:r>
            <a:endParaRPr lang="ru-RU" sz="4800" dirty="0">
              <a:solidFill>
                <a:srgbClr val="FF0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158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solidFill>
                  <a:srgbClr val="FF0000"/>
                </a:solidFill>
                <a:latin typeface="A97_Oktom_Times" pitchFamily="18" charset="0"/>
              </a:rPr>
              <a:t>Информация</a:t>
            </a:r>
            <a:r>
              <a:rPr lang="ru-RU" sz="4000" dirty="0" smtClean="0">
                <a:latin typeface="A97_Oktom_Times" pitchFamily="18" charset="0"/>
              </a:rPr>
              <a:t> – </a:t>
            </a:r>
            <a:r>
              <a:rPr lang="ru-RU" sz="4000" dirty="0" err="1" smtClean="0">
                <a:latin typeface="A97_Oktom_Times" pitchFamily="18" charset="0"/>
              </a:rPr>
              <a:t>бул</a:t>
            </a:r>
            <a:r>
              <a:rPr lang="ru-RU" sz="4000" dirty="0" smtClean="0">
                <a:latin typeface="A97_Oktom_Times" pitchFamily="18" charset="0"/>
              </a:rPr>
              <a:t> </a:t>
            </a:r>
            <a:r>
              <a:rPr lang="ru-RU" sz="4000" dirty="0" err="1" smtClean="0">
                <a:latin typeface="A97_Oktom_Times" pitchFamily="18" charset="0"/>
              </a:rPr>
              <a:t>бизди</a:t>
            </a:r>
            <a:r>
              <a:rPr lang="ru-RU" sz="4000" dirty="0" smtClean="0">
                <a:latin typeface="A97_Oktom_Times" pitchFamily="18" charset="0"/>
              </a:rPr>
              <a:t> </a:t>
            </a:r>
            <a:r>
              <a:rPr lang="ru-RU" sz="4000" dirty="0" err="1" smtClean="0">
                <a:latin typeface="A97_Oktom_Times" pitchFamily="18" charset="0"/>
              </a:rPr>
              <a:t>курчап</a:t>
            </a:r>
            <a:r>
              <a:rPr lang="ru-RU" sz="4000" dirty="0" smtClean="0">
                <a:latin typeface="A97_Oktom_Times" pitchFamily="18" charset="0"/>
              </a:rPr>
              <a:t> </a:t>
            </a:r>
            <a:r>
              <a:rPr lang="ru-RU" sz="4000" dirty="0" err="1" smtClean="0">
                <a:latin typeface="A97_Oktom_Times" pitchFamily="18" charset="0"/>
              </a:rPr>
              <a:t>турган</a:t>
            </a:r>
            <a:r>
              <a:rPr lang="ru-RU" sz="4000" dirty="0" smtClean="0">
                <a:latin typeface="A97_Oktom_Times" pitchFamily="18" charset="0"/>
              </a:rPr>
              <a:t> </a:t>
            </a:r>
            <a:r>
              <a:rPr lang="ru-RU" sz="4000" dirty="0" err="1" smtClean="0">
                <a:latin typeface="A97_Oktom_Times" pitchFamily="18" charset="0"/>
              </a:rPr>
              <a:t>д\йнъ</a:t>
            </a:r>
            <a:r>
              <a:rPr lang="ru-RU" sz="4000" dirty="0" smtClean="0">
                <a:latin typeface="A97_Oktom_Times" pitchFamily="18" charset="0"/>
              </a:rPr>
              <a:t> </a:t>
            </a:r>
            <a:r>
              <a:rPr lang="ru-RU" sz="4000" dirty="0" err="1" smtClean="0">
                <a:latin typeface="A97_Oktom_Times" pitchFamily="18" charset="0"/>
              </a:rPr>
              <a:t>тууралуу</a:t>
            </a:r>
            <a:r>
              <a:rPr lang="ru-RU" sz="4000" dirty="0" smtClean="0">
                <a:latin typeface="A97_Oktom_Times" pitchFamily="18" charset="0"/>
              </a:rPr>
              <a:t> </a:t>
            </a:r>
            <a:r>
              <a:rPr lang="ru-RU" sz="4000" dirty="0" smtClean="0">
                <a:latin typeface="A97_Oktom_Times" pitchFamily="18" charset="0"/>
              </a:rPr>
              <a:t>……… </a:t>
            </a:r>
            <a:endParaRPr lang="ru-RU" sz="4000" dirty="0">
              <a:latin typeface="A97_Oktom_Times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A97_Oktom_Times" pitchFamily="18" charset="0"/>
              </a:rPr>
              <a:t>Маалымат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smtClean="0">
                <a:latin typeface="A97_Oktom_Times" pitchFamily="18" charset="0"/>
              </a:rPr>
              <a:t>Техника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smtClean="0">
                <a:latin typeface="A97_Oktom_Times" pitchFamily="18" charset="0"/>
              </a:rPr>
              <a:t>Интернет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/>
            <a:endParaRPr lang="ru-RU" sz="5400" dirty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42976" y="0"/>
            <a:ext cx="6500858" cy="50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rgbClr val="FFC000"/>
                </a:solidFill>
                <a:latin typeface="A97_Oktom_Times" pitchFamily="18" charset="0"/>
              </a:rPr>
              <a:t>1-суроо</a:t>
            </a:r>
            <a:endParaRPr lang="ru-RU" sz="4400" dirty="0">
              <a:solidFill>
                <a:srgbClr val="FFC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158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err="1" smtClean="0">
                <a:solidFill>
                  <a:srgbClr val="FF0000"/>
                </a:solidFill>
                <a:latin typeface="A97_Oktom_Times" pitchFamily="18" charset="0"/>
              </a:rPr>
              <a:t>Сезүү органдары</a:t>
            </a:r>
            <a:r>
              <a:rPr lang="ru-RU" sz="4000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-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канчага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бъл\нът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000" dirty="0">
              <a:solidFill>
                <a:schemeClr val="bg1"/>
              </a:solidFill>
              <a:latin typeface="A97_Oktom_Times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-5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-10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-4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-2</a:t>
            </a:r>
            <a:endParaRPr lang="ru-RU" sz="5400" dirty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857356" y="0"/>
            <a:ext cx="5000660" cy="50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C000"/>
                </a:solidFill>
                <a:latin typeface="A97_Oktom_Times" pitchFamily="18" charset="0"/>
              </a:rPr>
              <a:t>2-суроо</a:t>
            </a:r>
            <a:endParaRPr lang="ru-RU" sz="4000" dirty="0">
              <a:solidFill>
                <a:srgbClr val="FFC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158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err="1" smtClean="0">
                <a:solidFill>
                  <a:srgbClr val="C00000"/>
                </a:solidFill>
                <a:latin typeface="A97_Oktom_Times" pitchFamily="18" charset="0"/>
              </a:rPr>
              <a:t>Информациянын</a:t>
            </a:r>
            <a:r>
              <a:rPr lang="ru-RU" sz="4000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rgbClr val="C00000"/>
                </a:solidFill>
                <a:latin typeface="A97_Oktom_Times" pitchFamily="18" charset="0"/>
              </a:rPr>
              <a:t>–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берүү 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формасы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канча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000" dirty="0">
              <a:solidFill>
                <a:schemeClr val="bg1"/>
              </a:solidFill>
              <a:latin typeface="A97_Oktom_Times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-5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-4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-3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-2</a:t>
            </a:r>
            <a:endParaRPr lang="ru-RU" sz="5400" dirty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14480" y="0"/>
            <a:ext cx="5000660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latin typeface="A97_Oktom_Times" pitchFamily="18" charset="0"/>
              </a:rPr>
              <a:t>3-суроо</a:t>
            </a:r>
            <a:endParaRPr lang="ru-RU" sz="36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28596" y="642918"/>
            <a:ext cx="8143932" cy="264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b="1" dirty="0" err="1" smtClean="0">
                <a:latin typeface="A97_Oktom_Times" pitchFamily="18" charset="0"/>
              </a:rPr>
              <a:t>Информацияны</a:t>
            </a:r>
            <a:r>
              <a:rPr lang="ru-RU" sz="4000" b="1" dirty="0" smtClean="0">
                <a:latin typeface="A97_Oktom_Times" pitchFamily="18" charset="0"/>
              </a:rPr>
              <a:t> </a:t>
            </a:r>
            <a:r>
              <a:rPr lang="ru-RU" sz="4000" b="1" dirty="0" err="1" smtClean="0">
                <a:latin typeface="A97_Oktom_Times" pitchFamily="18" charset="0"/>
              </a:rPr>
              <a:t>бер\\</a:t>
            </a:r>
            <a:r>
              <a:rPr lang="ru-RU" sz="4000" b="1" dirty="0" smtClean="0">
                <a:latin typeface="A97_Oktom_Times" pitchFamily="18" charset="0"/>
              </a:rPr>
              <a:t> \</a:t>
            </a:r>
            <a:r>
              <a:rPr lang="ru-RU" sz="4000" b="1" dirty="0" err="1" smtClean="0">
                <a:latin typeface="A97_Oktom_Times" pitchFamily="18" charset="0"/>
              </a:rPr>
              <a:t>ч\н</a:t>
            </a:r>
            <a:r>
              <a:rPr lang="ru-RU" sz="4000" b="1" dirty="0" smtClean="0">
                <a:latin typeface="A97_Oktom_Times" pitchFamily="18" charset="0"/>
              </a:rPr>
              <a:t> </a:t>
            </a:r>
            <a:r>
              <a:rPr lang="ru-RU" sz="4000" b="1" dirty="0" err="1" smtClean="0">
                <a:latin typeface="A97_Oktom_Times" pitchFamily="18" charset="0"/>
              </a:rPr>
              <a:t>кабыл</a:t>
            </a:r>
            <a:r>
              <a:rPr lang="ru-RU" sz="4000" b="1" dirty="0" smtClean="0">
                <a:latin typeface="A97_Oktom_Times" pitchFamily="18" charset="0"/>
              </a:rPr>
              <a:t> </a:t>
            </a:r>
            <a:r>
              <a:rPr lang="ru-RU" sz="4000" b="1" dirty="0" err="1" smtClean="0">
                <a:latin typeface="A97_Oktom_Times" pitchFamily="18" charset="0"/>
              </a:rPr>
              <a:t>алынган</a:t>
            </a:r>
            <a:r>
              <a:rPr lang="ru-RU" sz="4000" b="1" dirty="0" smtClean="0">
                <a:latin typeface="A97_Oktom_Times" pitchFamily="18" charset="0"/>
              </a:rPr>
              <a:t> </a:t>
            </a:r>
            <a:r>
              <a:rPr lang="ru-RU" sz="4000" b="1" dirty="0" err="1" smtClean="0">
                <a:latin typeface="A97_Oktom_Times" pitchFamily="18" charset="0"/>
              </a:rPr>
              <a:t>шарттуу</a:t>
            </a:r>
            <a:r>
              <a:rPr lang="ru-RU" sz="4000" b="1" dirty="0" smtClean="0">
                <a:latin typeface="A97_Oktom_Times" pitchFamily="18" charset="0"/>
              </a:rPr>
              <a:t> </a:t>
            </a:r>
            <a:r>
              <a:rPr lang="ru-RU" sz="4000" b="1" dirty="0" err="1" smtClean="0">
                <a:latin typeface="A97_Oktom_Times" pitchFamily="18" charset="0"/>
              </a:rPr>
              <a:t>белгилердин</a:t>
            </a:r>
            <a:r>
              <a:rPr lang="ru-RU" sz="4000" b="1" dirty="0" smtClean="0">
                <a:latin typeface="A97_Oktom_Times" pitchFamily="18" charset="0"/>
              </a:rPr>
              <a:t> </a:t>
            </a:r>
            <a:r>
              <a:rPr lang="ru-RU" sz="4000" b="1" dirty="0" err="1" smtClean="0">
                <a:latin typeface="A97_Oktom_Times" pitchFamily="18" charset="0"/>
              </a:rPr>
              <a:t>системасы</a:t>
            </a:r>
            <a:r>
              <a:rPr lang="ru-RU" sz="4000" b="1" dirty="0" smtClean="0">
                <a:latin typeface="A97_Oktom_Times" pitchFamily="18" charset="0"/>
              </a:rPr>
              <a:t>.</a:t>
            </a:r>
            <a:endParaRPr lang="ru-RU" sz="4000" dirty="0" smtClean="0">
              <a:latin typeface="A97_Oktom_Times" pitchFamily="18" charset="0"/>
            </a:endParaRPr>
          </a:p>
          <a:p>
            <a:endParaRPr lang="ru-RU" sz="4000" dirty="0">
              <a:solidFill>
                <a:schemeClr val="bg1"/>
              </a:solidFill>
              <a:latin typeface="A97_Oktom_Times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3500438"/>
            <a:ext cx="8358278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A97_Oktom_Times" pitchFamily="18" charset="0"/>
              </a:rPr>
              <a:t>Код-деп аталат.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A97_Oktom_Times" pitchFamily="18" charset="0"/>
              </a:rPr>
              <a:t>Маалымат-деп аталат.</a:t>
            </a:r>
          </a:p>
          <a:p>
            <a:pPr marL="342900" indent="-342900">
              <a:buFont typeface="+mj-lt"/>
              <a:buAutoNum type="arabicPeriod"/>
            </a:pPr>
            <a:r>
              <a:rPr lang="ky-KG" sz="5400" dirty="0" smtClean="0">
                <a:latin typeface="A97_Oktom_Times" pitchFamily="18" charset="0"/>
              </a:rPr>
              <a:t>Интернет-деп аталат.</a:t>
            </a:r>
            <a:endParaRPr lang="ru-RU" sz="5400" dirty="0" smtClean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857356" y="0"/>
            <a:ext cx="5072098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FF00"/>
                </a:solidFill>
                <a:latin typeface="A97_Oktom_Times" pitchFamily="18" charset="0"/>
              </a:rPr>
              <a:t>4-суроо</a:t>
            </a:r>
            <a:endParaRPr lang="ru-RU" sz="40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28596" y="642918"/>
            <a:ext cx="8143932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b="1" dirty="0" smtClean="0">
                <a:solidFill>
                  <a:srgbClr val="C00000"/>
                </a:solidFill>
                <a:latin typeface="A97_Oktom_Times" pitchFamily="18" charset="0"/>
              </a:rPr>
              <a:t>Файл</a:t>
            </a:r>
            <a:r>
              <a:rPr lang="ru-RU" sz="4000" b="1" dirty="0" smtClean="0">
                <a:solidFill>
                  <a:srgbClr val="C00000"/>
                </a:solidFill>
                <a:latin typeface="A97_Oktom_Times" pitchFamily="18" charset="0"/>
              </a:rPr>
              <a:t>-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деген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эмне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071678"/>
            <a:ext cx="8786874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A97_Oktom_Times" pitchFamily="18" charset="0"/>
              </a:rPr>
              <a:t>-</a:t>
            </a:r>
            <a:r>
              <a:rPr lang="ru-RU" sz="3600" dirty="0" err="1" smtClean="0">
                <a:latin typeface="A97_Oktom_Times" pitchFamily="18" charset="0"/>
              </a:rPr>
              <a:t>Бул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узак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мъънът\\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эс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тутумда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сакталуучу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аты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аталган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жана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бирдикт\\</a:t>
            </a:r>
            <a:r>
              <a:rPr lang="ru-RU" sz="3600" dirty="0" smtClean="0">
                <a:latin typeface="A97_Oktom_Times" pitchFamily="18" charset="0"/>
              </a:rPr>
              <a:t> информация.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>
                <a:latin typeface="A97_Oktom_Times" pitchFamily="18" charset="0"/>
              </a:rPr>
              <a:t>-</a:t>
            </a:r>
            <a:r>
              <a:rPr lang="ru-RU" sz="3600" dirty="0" err="1" smtClean="0">
                <a:latin typeface="A97_Oktom_Times" pitchFamily="18" charset="0"/>
              </a:rPr>
              <a:t>Бул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кагаз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салуучу</a:t>
            </a:r>
            <a:r>
              <a:rPr lang="ru-RU" sz="3600" dirty="0" smtClean="0">
                <a:latin typeface="A97_Oktom_Times" pitchFamily="18" charset="0"/>
              </a:rPr>
              <a:t> папка.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>
                <a:latin typeface="A97_Oktom_Times" pitchFamily="18" charset="0"/>
              </a:rPr>
              <a:t>-</a:t>
            </a:r>
            <a:r>
              <a:rPr lang="ru-RU" sz="3600" dirty="0" err="1" smtClean="0">
                <a:latin typeface="A97_Oktom_Times" pitchFamily="18" charset="0"/>
              </a:rPr>
              <a:t>Бул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компьютерди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башкаруучу</a:t>
            </a:r>
            <a:r>
              <a:rPr lang="ru-RU" sz="3600" dirty="0" smtClean="0">
                <a:latin typeface="A97_Oktom_Times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 smtClean="0">
                <a:latin typeface="A97_Oktom_Times" pitchFamily="18" charset="0"/>
              </a:rPr>
              <a:t>-</a:t>
            </a:r>
            <a:r>
              <a:rPr lang="ru-RU" sz="3600" dirty="0" err="1" smtClean="0">
                <a:latin typeface="A97_Oktom_Times" pitchFamily="18" charset="0"/>
              </a:rPr>
              <a:t>Бул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smtClean="0"/>
              <a:t> </a:t>
            </a:r>
            <a:r>
              <a:rPr lang="ru-RU" sz="3600" dirty="0" err="1" smtClean="0">
                <a:latin typeface="A97_Oktom_Times" pitchFamily="18" charset="0"/>
              </a:rPr>
              <a:t>обьекттердин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жыйындысы</a:t>
            </a:r>
            <a:r>
              <a:rPr lang="ru-RU" sz="3600" dirty="0" smtClean="0">
                <a:latin typeface="A97_Oktom_Times" pitchFamily="18" charset="0"/>
              </a:rPr>
              <a:t>, </a:t>
            </a:r>
            <a:r>
              <a:rPr lang="ru-RU" sz="3600" dirty="0" err="1" smtClean="0">
                <a:latin typeface="A97_Oktom_Times" pitchFamily="18" charset="0"/>
              </a:rPr>
              <a:t>топтому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жана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коллекциясы</a:t>
            </a:r>
            <a:r>
              <a:rPr lang="ru-RU" sz="3600" dirty="0" smtClean="0">
                <a:latin typeface="A97_Oktom_Times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2800" dirty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71670" y="0"/>
            <a:ext cx="4786346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FF00"/>
                </a:solidFill>
                <a:latin typeface="A97_Oktom_Times" pitchFamily="18" charset="0"/>
              </a:rPr>
              <a:t>5-суроо</a:t>
            </a:r>
            <a:endParaRPr lang="ru-RU" sz="40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110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5-класс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6-класс</dc:title>
  <dc:creator>1212</dc:creator>
  <cp:lastModifiedBy>1212</cp:lastModifiedBy>
  <cp:revision>9</cp:revision>
  <dcterms:created xsi:type="dcterms:W3CDTF">2018-10-23T23:42:44Z</dcterms:created>
  <dcterms:modified xsi:type="dcterms:W3CDTF">2019-12-22T09:20:42Z</dcterms:modified>
</cp:coreProperties>
</file>