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A713-6208-42C1-AEF7-658F1CE0EC10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7C13-E622-4CC6-A085-8665C91791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A713-6208-42C1-AEF7-658F1CE0EC10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7C13-E622-4CC6-A085-8665C91791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A713-6208-42C1-AEF7-658F1CE0EC10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7C13-E622-4CC6-A085-8665C91791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A713-6208-42C1-AEF7-658F1CE0EC10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7C13-E622-4CC6-A085-8665C91791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A713-6208-42C1-AEF7-658F1CE0EC10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7C13-E622-4CC6-A085-8665C91791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A713-6208-42C1-AEF7-658F1CE0EC10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7C13-E622-4CC6-A085-8665C91791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A713-6208-42C1-AEF7-658F1CE0EC10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7C13-E622-4CC6-A085-8665C91791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A713-6208-42C1-AEF7-658F1CE0EC10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7C13-E622-4CC6-A085-8665C91791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A713-6208-42C1-AEF7-658F1CE0EC10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7C13-E622-4CC6-A085-8665C91791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A713-6208-42C1-AEF7-658F1CE0EC10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7C13-E622-4CC6-A085-8665C91791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A713-6208-42C1-AEF7-658F1CE0EC10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7C13-E622-4CC6-A085-8665C91791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6A713-6208-42C1-AEF7-658F1CE0EC10}" type="datetimeFigureOut">
              <a:rPr lang="ru-RU" smtClean="0"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D7C13-E622-4CC6-A085-8665C917911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14282" y="214290"/>
            <a:ext cx="8715436" cy="6357982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7772400" cy="1470025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A97_Oktom_Times" pitchFamily="18" charset="0"/>
              </a:rPr>
              <a:t>5-класс</a:t>
            </a:r>
            <a:endParaRPr lang="ru-RU" sz="5400" b="1" dirty="0">
              <a:solidFill>
                <a:schemeClr val="bg1"/>
              </a:solidFill>
              <a:latin typeface="A97_Oktom_Times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3143248"/>
            <a:ext cx="6400800" cy="1752600"/>
          </a:xfrm>
        </p:spPr>
        <p:txBody>
          <a:bodyPr>
            <a:normAutofit/>
          </a:bodyPr>
          <a:lstStyle/>
          <a:p>
            <a:r>
              <a:rPr lang="ru-RU" sz="5400" dirty="0" err="1" smtClean="0">
                <a:solidFill>
                  <a:schemeClr val="bg1"/>
                </a:solidFill>
                <a:latin typeface="A97_Oktom_Times" pitchFamily="18" charset="0"/>
              </a:rPr>
              <a:t>Тесттик</a:t>
            </a:r>
            <a:r>
              <a:rPr lang="ru-RU" sz="54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  <a:latin typeface="A97_Oktom_Times" pitchFamily="18" charset="0"/>
              </a:rPr>
              <a:t>суроолор</a:t>
            </a:r>
            <a:r>
              <a:rPr lang="ru-RU" sz="5400" dirty="0" smtClean="0">
                <a:solidFill>
                  <a:schemeClr val="bg1"/>
                </a:solidFill>
                <a:latin typeface="A97_Oktom_Times" pitchFamily="18" charset="0"/>
              </a:rPr>
              <a:t>.</a:t>
            </a:r>
            <a:endParaRPr lang="ru-RU" sz="5400" dirty="0">
              <a:solidFill>
                <a:schemeClr val="bg1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715436" cy="6357982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Адамдын</a:t>
            </a: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кайсы</a:t>
            </a: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сез\\</a:t>
            </a: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 органы 90% </a:t>
            </a:r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маалымат</a:t>
            </a: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 берет?</a:t>
            </a:r>
          </a:p>
          <a:p>
            <a:pPr marL="914400" indent="-914400">
              <a:buAutoNum type="arabicParenR"/>
            </a:pPr>
            <a:r>
              <a:rPr lang="ru-RU" sz="4800" dirty="0" err="1">
                <a:solidFill>
                  <a:schemeClr val="bg1"/>
                </a:solidFill>
                <a:latin typeface="A97_Oktom_Times" pitchFamily="18" charset="0"/>
              </a:rPr>
              <a:t>К</a:t>
            </a:r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ъз</a:t>
            </a: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.                   3) </a:t>
            </a:r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Мурун</a:t>
            </a:r>
            <a:endParaRPr lang="ru-RU" sz="4800" dirty="0" smtClean="0">
              <a:solidFill>
                <a:schemeClr val="bg1"/>
              </a:solidFill>
              <a:latin typeface="A97_Oktom_Times" pitchFamily="18" charset="0"/>
            </a:endParaRPr>
          </a:p>
          <a:p>
            <a:pPr marL="914400" indent="-914400">
              <a:buAutoNum type="arabicParenR"/>
            </a:pP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Кулак.              4) Кол.</a:t>
            </a:r>
            <a:endParaRPr lang="ru-RU" sz="4800" dirty="0">
              <a:solidFill>
                <a:schemeClr val="bg1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715436" cy="6357982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Адамдар</a:t>
            </a: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ъздър\ндъ</a:t>
            </a: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  </a:t>
            </a:r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маалыматты</a:t>
            </a: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кайсы</a:t>
            </a: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жерде</a:t>
            </a: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сактайт</a:t>
            </a: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?</a:t>
            </a:r>
            <a:endParaRPr lang="ru-RU" sz="4800" smtClean="0">
              <a:solidFill>
                <a:schemeClr val="bg1"/>
              </a:solidFill>
              <a:latin typeface="A97_Oktom_Times" pitchFamily="18" charset="0"/>
            </a:endParaRPr>
          </a:p>
          <a:p>
            <a:pPr algn="ctr"/>
            <a:endParaRPr lang="ru-RU" sz="4800" dirty="0" smtClean="0">
              <a:solidFill>
                <a:schemeClr val="bg1"/>
              </a:solidFill>
              <a:latin typeface="A97_Oktom_Times" pitchFamily="18" charset="0"/>
            </a:endParaRPr>
          </a:p>
          <a:p>
            <a:pPr marL="914400" indent="-914400">
              <a:buAutoNum type="arabicParenR"/>
            </a:pPr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Китепте</a:t>
            </a: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.        3) </a:t>
            </a:r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Файылда</a:t>
            </a:r>
            <a:endParaRPr lang="ru-RU" sz="4800" dirty="0" smtClean="0">
              <a:solidFill>
                <a:schemeClr val="bg1"/>
              </a:solidFill>
              <a:latin typeface="A97_Oktom_Times" pitchFamily="18" charset="0"/>
            </a:endParaRPr>
          </a:p>
          <a:p>
            <a:pPr marL="914400" indent="-914400">
              <a:buAutoNum type="arabicParenR"/>
            </a:pPr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Эсинде</a:t>
            </a: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.          4) </a:t>
            </a:r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Сандыкта</a:t>
            </a:r>
            <a:endParaRPr lang="ru-RU" sz="4800" dirty="0">
              <a:solidFill>
                <a:schemeClr val="bg1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715436" cy="6357982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Маалыматты</a:t>
            </a: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кодоонун</a:t>
            </a: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канча</a:t>
            </a: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ыкмасы</a:t>
            </a: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 бар?</a:t>
            </a:r>
          </a:p>
          <a:p>
            <a:pPr algn="ctr"/>
            <a:endParaRPr lang="ru-RU" sz="4800" dirty="0" smtClean="0">
              <a:solidFill>
                <a:schemeClr val="bg1"/>
              </a:solidFill>
              <a:latin typeface="A97_Oktom_Times" pitchFamily="18" charset="0"/>
            </a:endParaRPr>
          </a:p>
          <a:p>
            <a:pPr marL="914400" indent="-914400">
              <a:buAutoNum type="arabicParenR"/>
            </a:pP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3 </a:t>
            </a:r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жолу</a:t>
            </a: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.              3) 5 </a:t>
            </a:r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жолу</a:t>
            </a: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.</a:t>
            </a:r>
          </a:p>
          <a:p>
            <a:pPr marL="914400" indent="-914400">
              <a:buAutoNum type="arabicParenR"/>
            </a:pP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1 </a:t>
            </a:r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жолу</a:t>
            </a:r>
            <a:r>
              <a:rPr lang="ru-RU" sz="4800" dirty="0" smtClean="0">
                <a:solidFill>
                  <a:schemeClr val="bg1"/>
                </a:solidFill>
                <a:latin typeface="A97_Oktom_Times" pitchFamily="18" charset="0"/>
              </a:rPr>
              <a:t>.              4) </a:t>
            </a:r>
            <a:r>
              <a:rPr lang="ru-RU" sz="4800" dirty="0" err="1" smtClean="0">
                <a:solidFill>
                  <a:schemeClr val="bg1"/>
                </a:solidFill>
                <a:latin typeface="A97_Oktom_Times" pitchFamily="18" charset="0"/>
              </a:rPr>
              <a:t>жок</a:t>
            </a:r>
            <a:endParaRPr lang="ru-RU" sz="4800" dirty="0">
              <a:solidFill>
                <a:schemeClr val="bg1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715436" cy="6357982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>
                <a:solidFill>
                  <a:srgbClr val="C00000"/>
                </a:solidFill>
                <a:latin typeface="A97_Oktom_Times" pitchFamily="18" charset="0"/>
              </a:rPr>
              <a:t>Файл</a:t>
            </a:r>
            <a:r>
              <a:rPr lang="ru-RU" sz="4800" b="1" dirty="0" smtClean="0">
                <a:solidFill>
                  <a:srgbClr val="C00000"/>
                </a:solidFill>
                <a:latin typeface="A97_Oktom_Times" pitchFamily="18" charset="0"/>
              </a:rPr>
              <a:t>- </a:t>
            </a:r>
            <a:r>
              <a:rPr lang="ru-RU" sz="4800" b="1" dirty="0" err="1" smtClean="0">
                <a:solidFill>
                  <a:schemeClr val="bg1"/>
                </a:solidFill>
                <a:latin typeface="A97_Oktom_Times" pitchFamily="18" charset="0"/>
              </a:rPr>
              <a:t>деген</a:t>
            </a:r>
            <a:r>
              <a:rPr lang="ru-RU" sz="4800" b="1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800" b="1" dirty="0" err="1" smtClean="0">
                <a:solidFill>
                  <a:schemeClr val="bg1"/>
                </a:solidFill>
                <a:latin typeface="A97_Oktom_Times" pitchFamily="18" charset="0"/>
              </a:rPr>
              <a:t>эмне</a:t>
            </a:r>
            <a:r>
              <a:rPr lang="ru-RU" sz="4800" b="1" dirty="0" smtClean="0">
                <a:solidFill>
                  <a:schemeClr val="bg1"/>
                </a:solidFill>
                <a:latin typeface="A97_Oktom_Times" pitchFamily="18" charset="0"/>
              </a:rPr>
              <a:t>?</a:t>
            </a:r>
            <a:endParaRPr lang="ru-RU" sz="4800" b="1" dirty="0">
              <a:solidFill>
                <a:schemeClr val="bg1"/>
              </a:solidFill>
              <a:latin typeface="A97_Oktom_Times" pitchFamily="18" charset="0"/>
            </a:endParaRPr>
          </a:p>
          <a:p>
            <a:pPr algn="ctr"/>
            <a:endParaRPr lang="ru-RU" sz="48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3200" dirty="0" err="1" smtClean="0">
                <a:solidFill>
                  <a:schemeClr val="bg1"/>
                </a:solidFill>
                <a:latin typeface="A97_Oktom_Times" pitchFamily="18" charset="0"/>
              </a:rPr>
              <a:t>Бул</a:t>
            </a: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A97_Oktom_Times" pitchFamily="18" charset="0"/>
              </a:rPr>
              <a:t>узак</a:t>
            </a: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A97_Oktom_Times" pitchFamily="18" charset="0"/>
              </a:rPr>
              <a:t>мъънът\\</a:t>
            </a: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A97_Oktom_Times" pitchFamily="18" charset="0"/>
              </a:rPr>
              <a:t>эс</a:t>
            </a: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A97_Oktom_Times" pitchFamily="18" charset="0"/>
              </a:rPr>
              <a:t>тутумда</a:t>
            </a: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A97_Oktom_Times" pitchFamily="18" charset="0"/>
              </a:rPr>
              <a:t>сакталуучу</a:t>
            </a: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A97_Oktom_Times" pitchFamily="18" charset="0"/>
              </a:rPr>
              <a:t>аты</a:t>
            </a: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A97_Oktom_Times" pitchFamily="18" charset="0"/>
              </a:rPr>
              <a:t>аталган</a:t>
            </a: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A97_Oktom_Times" pitchFamily="18" charset="0"/>
              </a:rPr>
              <a:t>жана</a:t>
            </a: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A97_Oktom_Times" pitchFamily="18" charset="0"/>
              </a:rPr>
              <a:t>бирдикт\\</a:t>
            </a: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 информация.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-</a:t>
            </a:r>
            <a:r>
              <a:rPr lang="ru-RU" sz="3200" dirty="0" err="1" smtClean="0">
                <a:solidFill>
                  <a:schemeClr val="bg1"/>
                </a:solidFill>
                <a:latin typeface="A97_Oktom_Times" pitchFamily="18" charset="0"/>
              </a:rPr>
              <a:t>Бул</a:t>
            </a: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A97_Oktom_Times" pitchFamily="18" charset="0"/>
              </a:rPr>
              <a:t>кагаз</a:t>
            </a: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A97_Oktom_Times" pitchFamily="18" charset="0"/>
              </a:rPr>
              <a:t>салуучу</a:t>
            </a: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 папка.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-</a:t>
            </a:r>
            <a:r>
              <a:rPr lang="ru-RU" sz="3200" dirty="0" err="1" smtClean="0">
                <a:solidFill>
                  <a:schemeClr val="bg1"/>
                </a:solidFill>
                <a:latin typeface="A97_Oktom_Times" pitchFamily="18" charset="0"/>
              </a:rPr>
              <a:t>Бул</a:t>
            </a: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A97_Oktom_Times" pitchFamily="18" charset="0"/>
              </a:rPr>
              <a:t>компьютерди</a:t>
            </a: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A97_Oktom_Times" pitchFamily="18" charset="0"/>
              </a:rPr>
              <a:t>башкаруучу</a:t>
            </a: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-</a:t>
            </a:r>
            <a:r>
              <a:rPr lang="ru-RU" sz="3200" dirty="0" err="1" smtClean="0">
                <a:solidFill>
                  <a:schemeClr val="bg1"/>
                </a:solidFill>
                <a:latin typeface="A97_Oktom_Times" pitchFamily="18" charset="0"/>
              </a:rPr>
              <a:t>Бул</a:t>
            </a: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A97_Oktom_Times" pitchFamily="18" charset="0"/>
              </a:rPr>
              <a:t>обьекттердин</a:t>
            </a: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A97_Oktom_Times" pitchFamily="18" charset="0"/>
              </a:rPr>
              <a:t>жыйындысы</a:t>
            </a: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, </a:t>
            </a:r>
            <a:r>
              <a:rPr lang="ru-RU" sz="3200" dirty="0" err="1" smtClean="0">
                <a:solidFill>
                  <a:schemeClr val="bg1"/>
                </a:solidFill>
                <a:latin typeface="A97_Oktom_Times" pitchFamily="18" charset="0"/>
              </a:rPr>
              <a:t>топтому</a:t>
            </a: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A97_Oktom_Times" pitchFamily="18" charset="0"/>
              </a:rPr>
              <a:t>жана</a:t>
            </a:r>
            <a:r>
              <a:rPr lang="ru-RU" sz="32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A97_Oktom_Times" pitchFamily="18" charset="0"/>
              </a:rPr>
              <a:t>коллекциясы</a:t>
            </a:r>
            <a:endParaRPr lang="ru-RU" sz="3200" b="1" dirty="0" smtClean="0">
              <a:solidFill>
                <a:schemeClr val="bg1"/>
              </a:solidFill>
              <a:latin typeface="A97_Oktom_Times" pitchFamily="18" charset="0"/>
            </a:endParaRPr>
          </a:p>
          <a:p>
            <a:pPr algn="ctr"/>
            <a:endParaRPr lang="ru-RU" sz="4800" dirty="0">
              <a:solidFill>
                <a:schemeClr val="bg1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715436" cy="6357982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err="1" smtClean="0">
                <a:solidFill>
                  <a:srgbClr val="C00000"/>
                </a:solidFill>
                <a:latin typeface="A97_Oktom_Times" pitchFamily="18" charset="0"/>
              </a:rPr>
              <a:t>Информация</a:t>
            </a:r>
            <a:r>
              <a:rPr lang="ru-RU" sz="5400" dirty="0" err="1" smtClean="0">
                <a:solidFill>
                  <a:schemeClr val="bg1"/>
                </a:solidFill>
                <a:latin typeface="A97_Oktom_Times" pitchFamily="18" charset="0"/>
              </a:rPr>
              <a:t>-деген</a:t>
            </a:r>
            <a:r>
              <a:rPr lang="ru-RU" sz="54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  <a:latin typeface="A97_Oktom_Times" pitchFamily="18" charset="0"/>
              </a:rPr>
              <a:t>эмне</a:t>
            </a:r>
            <a:r>
              <a:rPr lang="ru-RU" sz="5400" dirty="0" smtClean="0">
                <a:solidFill>
                  <a:schemeClr val="bg1"/>
                </a:solidFill>
                <a:latin typeface="A97_Oktom_Times" pitchFamily="18" charset="0"/>
              </a:rPr>
              <a:t>?</a:t>
            </a:r>
          </a:p>
          <a:p>
            <a:pPr algn="ctr"/>
            <a:endParaRPr lang="ru-RU" sz="4800" dirty="0" smtClean="0">
              <a:solidFill>
                <a:schemeClr val="bg1"/>
              </a:solidFill>
              <a:latin typeface="A97_Oktom_Times" pitchFamily="18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ru-RU" sz="4400" dirty="0" err="1">
                <a:solidFill>
                  <a:schemeClr val="bg1"/>
                </a:solidFill>
                <a:latin typeface="A97_Oktom_Times" pitchFamily="18" charset="0"/>
              </a:rPr>
              <a:t>Б</a:t>
            </a:r>
            <a:r>
              <a:rPr lang="ru-RU" sz="4400" dirty="0" err="1" smtClean="0">
                <a:solidFill>
                  <a:schemeClr val="bg1"/>
                </a:solidFill>
                <a:latin typeface="A97_Oktom_Times" pitchFamily="18" charset="0"/>
              </a:rPr>
              <a:t>ул</a:t>
            </a:r>
            <a:r>
              <a:rPr lang="ru-RU" sz="44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400" dirty="0" err="1" smtClean="0">
                <a:solidFill>
                  <a:schemeClr val="bg1"/>
                </a:solidFill>
                <a:latin typeface="A97_Oktom_Times" pitchFamily="18" charset="0"/>
              </a:rPr>
              <a:t>бизди</a:t>
            </a:r>
            <a:r>
              <a:rPr lang="ru-RU" sz="44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400" dirty="0" err="1" smtClean="0">
                <a:solidFill>
                  <a:schemeClr val="bg1"/>
                </a:solidFill>
                <a:latin typeface="A97_Oktom_Times" pitchFamily="18" charset="0"/>
              </a:rPr>
              <a:t>курчап</a:t>
            </a:r>
            <a:r>
              <a:rPr lang="ru-RU" sz="44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400" dirty="0" err="1" smtClean="0">
                <a:solidFill>
                  <a:schemeClr val="bg1"/>
                </a:solidFill>
                <a:latin typeface="A97_Oktom_Times" pitchFamily="18" charset="0"/>
              </a:rPr>
              <a:t>турган</a:t>
            </a:r>
            <a:r>
              <a:rPr lang="ru-RU" sz="44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400" dirty="0" err="1" smtClean="0">
                <a:solidFill>
                  <a:schemeClr val="bg1"/>
                </a:solidFill>
                <a:latin typeface="A97_Oktom_Times" pitchFamily="18" charset="0"/>
              </a:rPr>
              <a:t>д\йнъ</a:t>
            </a:r>
            <a:r>
              <a:rPr lang="ru-RU" sz="44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400" dirty="0" err="1" smtClean="0">
                <a:solidFill>
                  <a:schemeClr val="bg1"/>
                </a:solidFill>
                <a:latin typeface="A97_Oktom_Times" pitchFamily="18" charset="0"/>
              </a:rPr>
              <a:t>тууралуу</a:t>
            </a:r>
            <a:r>
              <a:rPr lang="ru-RU" sz="44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400" dirty="0" err="1" smtClean="0">
                <a:solidFill>
                  <a:schemeClr val="bg1"/>
                </a:solidFill>
                <a:latin typeface="A97_Oktom_Times" pitchFamily="18" charset="0"/>
              </a:rPr>
              <a:t>маалымат</a:t>
            </a:r>
            <a:r>
              <a:rPr lang="ru-RU" sz="4400" dirty="0" smtClean="0">
                <a:solidFill>
                  <a:schemeClr val="bg1"/>
                </a:solidFill>
                <a:latin typeface="A97_Oktom_Times" pitchFamily="18" charset="0"/>
              </a:rPr>
              <a:t>.</a:t>
            </a:r>
          </a:p>
          <a:p>
            <a:pPr marL="914400" indent="-914400">
              <a:buFont typeface="+mj-lt"/>
              <a:buAutoNum type="arabicPeriod"/>
            </a:pPr>
            <a:r>
              <a:rPr lang="ru-RU" sz="4400" dirty="0" err="1" smtClean="0">
                <a:solidFill>
                  <a:schemeClr val="bg1"/>
                </a:solidFill>
                <a:latin typeface="A97_Oktom_Times" pitchFamily="18" charset="0"/>
              </a:rPr>
              <a:t>Бул</a:t>
            </a:r>
            <a:r>
              <a:rPr lang="ru-RU" sz="44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400" dirty="0" err="1" smtClean="0">
                <a:solidFill>
                  <a:schemeClr val="bg1"/>
                </a:solidFill>
                <a:latin typeface="A97_Oktom_Times" pitchFamily="18" charset="0"/>
              </a:rPr>
              <a:t>компьютердеги</a:t>
            </a:r>
            <a:r>
              <a:rPr lang="ru-RU" sz="44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400" dirty="0" err="1" smtClean="0">
                <a:solidFill>
                  <a:schemeClr val="bg1"/>
                </a:solidFill>
                <a:latin typeface="A97_Oktom_Times" pitchFamily="18" charset="0"/>
              </a:rPr>
              <a:t>файлдар</a:t>
            </a:r>
            <a:r>
              <a:rPr lang="ru-RU" sz="4400" dirty="0" smtClean="0">
                <a:solidFill>
                  <a:schemeClr val="bg1"/>
                </a:solidFill>
                <a:latin typeface="A97_Oktom_Times" pitchFamily="18" charset="0"/>
              </a:rPr>
              <a:t>.</a:t>
            </a:r>
          </a:p>
          <a:p>
            <a:pPr marL="914400" indent="-914400"/>
            <a:endParaRPr lang="ru-RU" sz="3200" dirty="0" smtClean="0">
              <a:solidFill>
                <a:schemeClr val="bg1"/>
              </a:solidFill>
              <a:latin typeface="A97_Oktom_Times" pitchFamily="18" charset="0"/>
            </a:endParaRPr>
          </a:p>
          <a:p>
            <a:pPr marL="914400" indent="-914400">
              <a:buFont typeface="+mj-lt"/>
              <a:buAutoNum type="arabicPeriod"/>
            </a:pPr>
            <a:endParaRPr lang="ru-RU" sz="3200" dirty="0">
              <a:solidFill>
                <a:schemeClr val="bg1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114</Words>
  <Application>Microsoft Office PowerPoint</Application>
  <PresentationFormat>Экран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5-класс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5-класс</dc:title>
  <dc:creator>1212</dc:creator>
  <cp:lastModifiedBy>1212</cp:lastModifiedBy>
  <cp:revision>2</cp:revision>
  <dcterms:created xsi:type="dcterms:W3CDTF">2018-12-26T00:43:26Z</dcterms:created>
  <dcterms:modified xsi:type="dcterms:W3CDTF">2018-12-26T00:59:10Z</dcterms:modified>
</cp:coreProperties>
</file>