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8857A-6351-46C5-AFB5-566AC1DF6902}" type="datetimeFigureOut">
              <a:rPr lang="ru-RU" smtClean="0"/>
              <a:t>24.10.2018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4111-C9D1-4FE8-BB88-156C242E0019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85786" y="642918"/>
            <a:ext cx="7772400" cy="1470025"/>
          </a:xfrm>
        </p:spPr>
        <p:txBody>
          <a:bodyPr>
            <a:normAutofit/>
          </a:bodyPr>
          <a:lstStyle/>
          <a:p>
            <a:r>
              <a:rPr lang="ru-RU" sz="7200" dirty="0" smtClean="0">
                <a:solidFill>
                  <a:srgbClr val="FF0000"/>
                </a:solidFill>
                <a:latin typeface="A97_Oktom_Times" pitchFamily="18" charset="0"/>
              </a:rPr>
              <a:t>6-класс</a:t>
            </a:r>
            <a:endParaRPr lang="ru-RU" sz="7200" dirty="0">
              <a:solidFill>
                <a:srgbClr val="FF0000"/>
              </a:solidFill>
              <a:latin typeface="A97_Oktom_Times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28728" y="3286124"/>
            <a:ext cx="6400800" cy="1752600"/>
          </a:xfrm>
        </p:spPr>
        <p:txBody>
          <a:bodyPr>
            <a:normAutofit/>
          </a:bodyPr>
          <a:lstStyle/>
          <a:p>
            <a:r>
              <a:rPr lang="ru-RU" sz="4800" dirty="0" err="1" smtClean="0">
                <a:solidFill>
                  <a:srgbClr val="FF0000"/>
                </a:solidFill>
                <a:latin typeface="A97_Oktom_Times" pitchFamily="18" charset="0"/>
              </a:rPr>
              <a:t>Тесттик</a:t>
            </a:r>
            <a:r>
              <a:rPr lang="ru-RU" sz="4800" dirty="0" smtClean="0">
                <a:solidFill>
                  <a:srgbClr val="FF0000"/>
                </a:solidFill>
                <a:latin typeface="A97_Oktom_Times" pitchFamily="18" charset="0"/>
              </a:rPr>
              <a:t> </a:t>
            </a:r>
            <a:r>
              <a:rPr lang="ru-RU" sz="4800" dirty="0" err="1" smtClean="0">
                <a:solidFill>
                  <a:srgbClr val="FF0000"/>
                </a:solidFill>
                <a:latin typeface="A97_Oktom_Times" pitchFamily="18" charset="0"/>
              </a:rPr>
              <a:t>суроолор</a:t>
            </a:r>
            <a:endParaRPr lang="ru-RU" sz="4800" dirty="0">
              <a:solidFill>
                <a:srgbClr val="FF0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smtClean="0">
                <a:solidFill>
                  <a:srgbClr val="FF0000"/>
                </a:solidFill>
                <a:latin typeface="A97_Oktom_Times" pitchFamily="18" charset="0"/>
              </a:rPr>
              <a:t>Монитор –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компьютердин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кайсы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жабдылышына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кирет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Системалык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>
                <a:latin typeface="A97_Oktom_Times" pitchFamily="18" charset="0"/>
              </a:rPr>
              <a:t>Т</a:t>
            </a:r>
            <a:r>
              <a:rPr lang="ru-RU" sz="5400" dirty="0" err="1" smtClean="0">
                <a:latin typeface="A97_Oktom_Times" pitchFamily="18" charset="0"/>
              </a:rPr>
              <a:t>ехникалык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Перифериялык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>
                <a:latin typeface="A97_Oktom_Times" pitchFamily="18" charset="0"/>
              </a:rPr>
              <a:t>Б</a:t>
            </a:r>
            <a:r>
              <a:rPr lang="ru-RU" sz="5400" dirty="0" err="1" smtClean="0">
                <a:latin typeface="A97_Oktom_Times" pitchFamily="18" charset="0"/>
              </a:rPr>
              <a:t>азалык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42976" y="0"/>
            <a:ext cx="6500858" cy="50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400" dirty="0" smtClean="0">
                <a:solidFill>
                  <a:srgbClr val="FFC000"/>
                </a:solidFill>
                <a:latin typeface="A97_Oktom_Times" pitchFamily="18" charset="0"/>
              </a:rPr>
              <a:t>1-суроо</a:t>
            </a:r>
            <a:endParaRPr lang="ru-RU" sz="4400" dirty="0">
              <a:solidFill>
                <a:srgbClr val="FFC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Кайсы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программа </a:t>
            </a:r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системалык</a:t>
            </a:r>
            <a:r>
              <a:rPr lang="ru-RU" sz="4000" dirty="0" smtClean="0">
                <a:solidFill>
                  <a:srgbClr val="C00000"/>
                </a:solidFill>
                <a:latin typeface="A97_Oktom_Times" pitchFamily="18" charset="0"/>
              </a:rPr>
              <a:t> 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болот?</a:t>
            </a:r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en-US" sz="5400" dirty="0">
                <a:latin typeface="A97_Oktom_Times" pitchFamily="18" charset="0"/>
              </a:rPr>
              <a:t>W</a:t>
            </a:r>
            <a:r>
              <a:rPr lang="en-US" sz="5400" dirty="0" smtClean="0">
                <a:latin typeface="A97_Oktom_Times" pitchFamily="18" charset="0"/>
              </a:rPr>
              <a:t>indows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en-US" sz="5400" dirty="0" smtClean="0">
                <a:latin typeface="A97_Oktom_Times" pitchFamily="18" charset="0"/>
              </a:rPr>
              <a:t>Photoshop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-Клавиатура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en-US" sz="5400" dirty="0" smtClean="0">
                <a:latin typeface="A97_Oktom_Times" pitchFamily="18" charset="0"/>
              </a:rPr>
              <a:t>Word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7356" y="0"/>
            <a:ext cx="5000660" cy="5000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C000"/>
                </a:solidFill>
                <a:latin typeface="A97_Oktom_Times" pitchFamily="18" charset="0"/>
              </a:rPr>
              <a:t>2-суроо</a:t>
            </a:r>
            <a:endParaRPr lang="ru-RU" sz="4000" dirty="0">
              <a:solidFill>
                <a:srgbClr val="FFC0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57158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000" dirty="0" err="1" smtClean="0">
                <a:solidFill>
                  <a:srgbClr val="C00000"/>
                </a:solidFill>
                <a:latin typeface="A97_Oktom_Times" pitchFamily="18" charset="0"/>
              </a:rPr>
              <a:t>Клавиатура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-эмне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кызмат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A97_Oktom_Times" pitchFamily="18" charset="0"/>
              </a:rPr>
              <a:t>аткарат</a:t>
            </a:r>
            <a:r>
              <a:rPr lang="ru-RU" sz="4000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>
                <a:latin typeface="A97_Oktom_Times" pitchFamily="18" charset="0"/>
              </a:rPr>
              <a:t>М</a:t>
            </a:r>
            <a:r>
              <a:rPr lang="ru-RU" sz="5400" dirty="0" err="1" smtClean="0">
                <a:latin typeface="A97_Oktom_Times" pitchFamily="18" charset="0"/>
              </a:rPr>
              <a:t>аалымат</a:t>
            </a:r>
            <a:r>
              <a:rPr lang="ru-RU" sz="5400" dirty="0" smtClean="0">
                <a:latin typeface="A97_Oktom_Times" pitchFamily="18" charset="0"/>
              </a:rPr>
              <a:t> </a:t>
            </a:r>
            <a:r>
              <a:rPr lang="ru-RU" sz="5400" dirty="0" err="1" smtClean="0">
                <a:latin typeface="A97_Oktom_Times" pitchFamily="18" charset="0"/>
              </a:rPr>
              <a:t>иштетет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Маалымат</a:t>
            </a:r>
            <a:r>
              <a:rPr lang="ru-RU" sz="5400" dirty="0" smtClean="0">
                <a:latin typeface="A97_Oktom_Times" pitchFamily="18" charset="0"/>
              </a:rPr>
              <a:t> </a:t>
            </a:r>
            <a:r>
              <a:rPr lang="ru-RU" sz="5400" dirty="0" err="1" smtClean="0">
                <a:latin typeface="A97_Oktom_Times" pitchFamily="18" charset="0"/>
              </a:rPr>
              <a:t>башкарат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Маалымат</a:t>
            </a:r>
            <a:r>
              <a:rPr lang="ru-RU" sz="5400" dirty="0" smtClean="0">
                <a:latin typeface="A97_Oktom_Times" pitchFamily="18" charset="0"/>
              </a:rPr>
              <a:t> </a:t>
            </a:r>
            <a:r>
              <a:rPr lang="ru-RU" sz="5400" dirty="0" err="1" smtClean="0">
                <a:latin typeface="A97_Oktom_Times" pitchFamily="18" charset="0"/>
              </a:rPr>
              <a:t>киргизет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Маалымат</a:t>
            </a:r>
            <a:r>
              <a:rPr lang="ru-RU" sz="5400" dirty="0" smtClean="0">
                <a:latin typeface="A97_Oktom_Times" pitchFamily="18" charset="0"/>
              </a:rPr>
              <a:t> берет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714480" y="0"/>
            <a:ext cx="5000660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 smtClean="0">
                <a:solidFill>
                  <a:srgbClr val="FFFF00"/>
                </a:solidFill>
                <a:latin typeface="A97_Oktom_Times" pitchFamily="18" charset="0"/>
              </a:rPr>
              <a:t>3-суроо</a:t>
            </a:r>
            <a:endParaRPr lang="ru-RU" sz="36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714356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 smtClean="0">
                <a:solidFill>
                  <a:srgbClr val="C00000"/>
                </a:solidFill>
                <a:latin typeface="A97_Oktom_Times" pitchFamily="18" charset="0"/>
              </a:rPr>
              <a:t>Алгоритм</a:t>
            </a:r>
            <a:r>
              <a:rPr lang="ru-RU" sz="4000" dirty="0" smtClean="0">
                <a:solidFill>
                  <a:srgbClr val="C00000"/>
                </a:solidFill>
              </a:rPr>
              <a:t>-</a:t>
            </a:r>
            <a:r>
              <a:rPr lang="ru-RU" sz="4000" dirty="0" smtClean="0"/>
              <a:t> </a:t>
            </a:r>
            <a:r>
              <a:rPr lang="ru-RU" sz="4000" dirty="0" err="1">
                <a:solidFill>
                  <a:schemeClr val="bg1"/>
                </a:solidFill>
              </a:rPr>
              <a:t>бул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кандайдыр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бир</a:t>
            </a:r>
            <a:endParaRPr lang="ru-RU" sz="4000" dirty="0">
              <a:solidFill>
                <a:schemeClr val="bg1"/>
              </a:solidFill>
            </a:endParaRPr>
          </a:p>
          <a:p>
            <a:r>
              <a:rPr lang="ru-RU" sz="4000" dirty="0" err="1">
                <a:solidFill>
                  <a:schemeClr val="bg1"/>
                </a:solidFill>
              </a:rPr>
              <a:t>аракеттерди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жасоого</a:t>
            </a:r>
            <a:r>
              <a:rPr lang="ru-RU" sz="4000" dirty="0">
                <a:solidFill>
                  <a:schemeClr val="bg1"/>
                </a:solidFill>
              </a:rPr>
              <a:t> </a:t>
            </a:r>
            <a:r>
              <a:rPr lang="ru-RU" sz="4000" dirty="0" err="1">
                <a:solidFill>
                  <a:schemeClr val="bg1"/>
                </a:solidFill>
              </a:rPr>
              <a:t>болгон</a:t>
            </a:r>
            <a:r>
              <a:rPr lang="ru-RU" sz="4000" dirty="0" smtClean="0">
                <a:solidFill>
                  <a:schemeClr val="bg1"/>
                </a:solidFill>
              </a:rPr>
              <a:t>...?</a:t>
            </a:r>
            <a:endParaRPr lang="ru-RU" sz="4000" dirty="0">
              <a:solidFill>
                <a:schemeClr val="bg1"/>
              </a:solidFill>
              <a:latin typeface="A97_Oktom_Times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-План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Сураныч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-Теория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Сунуш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857356" y="0"/>
            <a:ext cx="5072098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4-суроо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428596" y="642918"/>
            <a:ext cx="8143932" cy="20717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800" b="1" dirty="0" smtClean="0">
                <a:solidFill>
                  <a:srgbClr val="C00000"/>
                </a:solidFill>
                <a:latin typeface="A97_Oktom_Times" pitchFamily="18" charset="0"/>
              </a:rPr>
              <a:t>Алгоритм</a:t>
            </a:r>
            <a:r>
              <a:rPr lang="ru-RU" sz="4000" b="1" dirty="0" smtClean="0">
                <a:solidFill>
                  <a:srgbClr val="C00000"/>
                </a:solidFill>
                <a:latin typeface="A97_Oktom_Times" pitchFamily="18" charset="0"/>
              </a:rPr>
              <a:t>-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термини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кимдин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атынан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келип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 </a:t>
            </a:r>
            <a:r>
              <a:rPr lang="ru-RU" sz="4000" b="1" dirty="0" err="1" smtClean="0">
                <a:solidFill>
                  <a:schemeClr val="bg1"/>
                </a:solidFill>
                <a:latin typeface="A97_Oktom_Times" pitchFamily="18" charset="0"/>
              </a:rPr>
              <a:t>чыккан</a:t>
            </a:r>
            <a:r>
              <a:rPr lang="ru-RU" sz="4000" b="1" dirty="0" smtClean="0">
                <a:solidFill>
                  <a:schemeClr val="bg1"/>
                </a:solidFill>
                <a:latin typeface="A97_Oktom_Times" pitchFamily="18" charset="0"/>
              </a:rPr>
              <a:t>?</a:t>
            </a: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42844" y="2857496"/>
            <a:ext cx="8786874" cy="38576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-Мухаммед ибн </a:t>
            </a:r>
            <a:r>
              <a:rPr lang="ru-RU" sz="5400" dirty="0" err="1" smtClean="0">
                <a:latin typeface="A97_Oktom_Times" pitchFamily="18" charset="0"/>
              </a:rPr>
              <a:t>Муса</a:t>
            </a:r>
            <a:r>
              <a:rPr lang="ru-RU" sz="5400" dirty="0" smtClean="0">
                <a:latin typeface="A97_Oktom_Times" pitchFamily="18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</a:t>
            </a:r>
            <a:r>
              <a:rPr lang="ru-RU" sz="5400" dirty="0" err="1" smtClean="0">
                <a:latin typeface="A97_Oktom_Times" pitchFamily="18" charset="0"/>
              </a:rPr>
              <a:t>Норберт</a:t>
            </a:r>
            <a:r>
              <a:rPr lang="ru-RU" sz="5400" dirty="0" smtClean="0">
                <a:latin typeface="A97_Oktom_Times" pitchFamily="18" charset="0"/>
              </a:rPr>
              <a:t> </a:t>
            </a:r>
            <a:r>
              <a:rPr lang="ru-RU" sz="5400" dirty="0" err="1" smtClean="0">
                <a:latin typeface="A97_Oktom_Times" pitchFamily="18" charset="0"/>
              </a:rPr>
              <a:t>Виннер</a:t>
            </a:r>
            <a:endParaRPr lang="ru-RU" sz="5400" dirty="0" smtClean="0">
              <a:latin typeface="A97_Oktom_Times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-Бил Гейтс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5400" dirty="0" smtClean="0">
                <a:latin typeface="A97_Oktom_Times" pitchFamily="18" charset="0"/>
              </a:rPr>
              <a:t>-Пол Ален</a:t>
            </a:r>
            <a:endParaRPr lang="ru-RU" sz="5400" dirty="0">
              <a:latin typeface="A97_Oktom_Times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071670" y="0"/>
            <a:ext cx="4786346" cy="571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dirty="0" smtClean="0">
                <a:solidFill>
                  <a:srgbClr val="FFFF00"/>
                </a:solidFill>
                <a:latin typeface="A97_Oktom_Times" pitchFamily="18" charset="0"/>
              </a:rPr>
              <a:t>5-суроо</a:t>
            </a:r>
            <a:endParaRPr lang="ru-RU" sz="4000" dirty="0">
              <a:solidFill>
                <a:srgbClr val="FFFF00"/>
              </a:solidFill>
              <a:latin typeface="A97_Oktom_Times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88</Words>
  <Application>Microsoft Office PowerPoint</Application>
  <PresentationFormat>Экран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6-класс</vt:lpstr>
      <vt:lpstr>Слайд 2</vt:lpstr>
      <vt:lpstr>Слайд 3</vt:lpstr>
      <vt:lpstr>Слайд 4</vt:lpstr>
      <vt:lpstr>Слайд 5</vt:lpstr>
      <vt:lpstr>Слайд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6-класс</dc:title>
  <dc:creator>1212</dc:creator>
  <cp:lastModifiedBy>1212</cp:lastModifiedBy>
  <cp:revision>4</cp:revision>
  <dcterms:created xsi:type="dcterms:W3CDTF">2018-10-23T23:42:44Z</dcterms:created>
  <dcterms:modified xsi:type="dcterms:W3CDTF">2018-10-24T00:13:53Z</dcterms:modified>
</cp:coreProperties>
</file>