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857A-6351-46C5-AFB5-566AC1DF6902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642918"/>
            <a:ext cx="7772400" cy="1470025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latin typeface="A97_Oktom_Times" pitchFamily="18" charset="0"/>
              </a:rPr>
              <a:t>6-класс</a:t>
            </a:r>
            <a:endParaRPr lang="ru-RU" sz="7200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286124"/>
            <a:ext cx="6400800" cy="1752600"/>
          </a:xfrm>
        </p:spPr>
        <p:txBody>
          <a:bodyPr>
            <a:normAutofit/>
          </a:bodyPr>
          <a:lstStyle/>
          <a:p>
            <a:r>
              <a:rPr lang="ru-RU" sz="4800" dirty="0" err="1" smtClean="0">
                <a:solidFill>
                  <a:srgbClr val="FF0000"/>
                </a:solidFill>
                <a:latin typeface="A97_Oktom_Times" pitchFamily="18" charset="0"/>
              </a:rPr>
              <a:t>Тесттик</a:t>
            </a:r>
            <a:r>
              <a:rPr lang="ru-RU" sz="4800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rgbClr val="FF0000"/>
                </a:solidFill>
                <a:latin typeface="A97_Oktom_Times" pitchFamily="18" charset="0"/>
              </a:rPr>
              <a:t>суроолор</a:t>
            </a:r>
            <a:endParaRPr lang="ru-RU" sz="4800" dirty="0">
              <a:solidFill>
                <a:srgbClr val="FF0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158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Алгоритмдин</a:t>
            </a:r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канча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түрү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бар?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42976" y="0"/>
            <a:ext cx="6500858" cy="50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1-суроо</a:t>
            </a:r>
            <a:endParaRPr lang="ru-RU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158" y="785794"/>
            <a:ext cx="8143932" cy="2786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Командалары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жазылыш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тартиби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боюнча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б. а.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бири-бирине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удаалаш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аткарылган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3857628"/>
            <a:ext cx="8786874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Сызыктуу</a:t>
            </a: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-Бутакталуучу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-Кайталануучу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857356" y="0"/>
            <a:ext cx="5000660" cy="50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2-суроо</a:t>
            </a:r>
            <a:endParaRPr lang="ru-RU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158" y="642918"/>
            <a:ext cx="8143932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Аткаруучулардын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эки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тиби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бар: </a:t>
            </a:r>
            <a:r>
              <a:rPr lang="ru-RU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Кайсылар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500306"/>
            <a:ext cx="9144000" cy="421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Формалдуу-формалдуу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эмес</a:t>
            </a: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Сызыктуу-кайталануучу.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Аткаруучу-башкаруучу</a:t>
            </a: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14480" y="0"/>
            <a:ext cx="5000660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latin typeface="A97_Oktom_Times" pitchFamily="18" charset="0"/>
              </a:rPr>
              <a:t>3-суроо</a:t>
            </a:r>
            <a:endParaRPr lang="ru-RU" sz="36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28596" y="714356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ru-RU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кандайдыр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аракеттерди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жасоого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болгон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...?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Сураныч</a:t>
            </a: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-Теория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Сунуш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857356" y="0"/>
            <a:ext cx="5072098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FF00"/>
                </a:solidFill>
                <a:latin typeface="A97_Oktom_Times" pitchFamily="18" charset="0"/>
              </a:rPr>
              <a:t>4-суроо</a:t>
            </a:r>
            <a:endParaRPr lang="ru-RU" sz="40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28596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b="1" dirty="0" smtClean="0">
                <a:solidFill>
                  <a:srgbClr val="C00000"/>
                </a:solidFill>
                <a:latin typeface="A97_Oktom_Times" pitchFamily="18" charset="0"/>
              </a:rPr>
              <a:t>Алгоритм</a:t>
            </a:r>
            <a:r>
              <a:rPr lang="ru-RU" sz="4000" b="1" dirty="0" smtClean="0">
                <a:solidFill>
                  <a:srgbClr val="C00000"/>
                </a:solidFill>
                <a:latin typeface="A97_Oktom_Times" pitchFamily="18" charset="0"/>
              </a:rPr>
              <a:t>-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термини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кимдин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атынан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келип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чыккан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Мухаммед ибн 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Муса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Норберт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Виннер</a:t>
            </a: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-Бил Гейтс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-Пол Ален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71670" y="0"/>
            <a:ext cx="4786346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FF00"/>
                </a:solidFill>
                <a:latin typeface="A97_Oktom_Times" pitchFamily="18" charset="0"/>
              </a:rPr>
              <a:t>5-суроо</a:t>
            </a:r>
            <a:endParaRPr lang="ru-RU" sz="40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28596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y-KG" sz="4800" b="1" dirty="0" smtClean="0">
                <a:solidFill>
                  <a:srgbClr val="C00000"/>
                </a:solidFill>
                <a:latin typeface="A97_Oktom_Times" pitchFamily="18" charset="0"/>
              </a:rPr>
              <a:t>Модель-</a:t>
            </a:r>
            <a:r>
              <a:rPr lang="ru-RU" sz="4000" b="1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деген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эмне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оригинал (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Түп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нуска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Бул чыныгы обьектин окшоштугу.</a:t>
            </a: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71670" y="0"/>
            <a:ext cx="4786346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97_Oktom_Times" pitchFamily="18" charset="0"/>
              </a:rPr>
              <a:t>6</a:t>
            </a:r>
            <a:r>
              <a:rPr lang="ru-RU" sz="4000" dirty="0" smtClean="0">
                <a:solidFill>
                  <a:srgbClr val="FFFF00"/>
                </a:solidFill>
                <a:latin typeface="A97_Oktom_Times" pitchFamily="18" charset="0"/>
              </a:rPr>
              <a:t>-</a:t>
            </a:r>
            <a:r>
              <a:rPr lang="ru-RU" sz="4000" dirty="0" err="1" smtClean="0">
                <a:solidFill>
                  <a:srgbClr val="FFFF00"/>
                </a:solidFill>
                <a:latin typeface="A97_Oktom_Times" pitchFamily="18" charset="0"/>
              </a:rPr>
              <a:t>суроо</a:t>
            </a:r>
            <a:endParaRPr lang="ru-RU" sz="40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28596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y-KG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Модель-</a:t>
            </a:r>
            <a:r>
              <a:rPr lang="ru-RU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канчага</a:t>
            </a:r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бөлүнөт</a:t>
            </a:r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экиге</a:t>
            </a: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үчкө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төрткө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алтыга</a:t>
            </a:r>
          </a:p>
          <a:p>
            <a:pPr marL="342900" indent="-342900">
              <a:buFont typeface="+mj-lt"/>
              <a:buAutoNum type="arabicPeriod"/>
            </a:pP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71670" y="0"/>
            <a:ext cx="4786346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4000" dirty="0" smtClean="0">
                <a:solidFill>
                  <a:srgbClr val="FFFF00"/>
                </a:solidFill>
                <a:latin typeface="A97_Oktom_Times" pitchFamily="18" charset="0"/>
              </a:rPr>
              <a:t>7</a:t>
            </a:r>
            <a:r>
              <a:rPr lang="ru-RU" sz="4000" dirty="0" smtClean="0">
                <a:solidFill>
                  <a:srgbClr val="FFFF00"/>
                </a:solidFill>
                <a:latin typeface="A97_Oktom_Times" pitchFamily="18" charset="0"/>
              </a:rPr>
              <a:t>-</a:t>
            </a:r>
            <a:r>
              <a:rPr lang="ru-RU" sz="4000" dirty="0" err="1" smtClean="0">
                <a:solidFill>
                  <a:srgbClr val="FFFF00"/>
                </a:solidFill>
                <a:latin typeface="A97_Oktom_Times" pitchFamily="18" charset="0"/>
              </a:rPr>
              <a:t>суроо</a:t>
            </a:r>
            <a:endParaRPr lang="ru-RU" sz="40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42844" y="642918"/>
            <a:ext cx="8786874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Мультимедия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Видео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Модель</a:t>
            </a:r>
          </a:p>
          <a:p>
            <a:pPr marL="342900" indent="-342900">
              <a:buFont typeface="+mj-lt"/>
              <a:buAutoNum type="arabicPeriod"/>
            </a:pP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71670" y="0"/>
            <a:ext cx="4786346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4000" dirty="0" smtClean="0">
                <a:solidFill>
                  <a:srgbClr val="FFFF00"/>
                </a:solidFill>
                <a:latin typeface="A97_Oktom_Times" pitchFamily="18" charset="0"/>
              </a:rPr>
              <a:t>8</a:t>
            </a:r>
            <a:r>
              <a:rPr lang="ru-RU" sz="4000" dirty="0" smtClean="0">
                <a:solidFill>
                  <a:srgbClr val="FFFF00"/>
                </a:solidFill>
                <a:latin typeface="A97_Oktom_Times" pitchFamily="18" charset="0"/>
              </a:rPr>
              <a:t>-</a:t>
            </a:r>
            <a:r>
              <a:rPr lang="ru-RU" sz="4000" dirty="0" err="1" smtClean="0">
                <a:solidFill>
                  <a:srgbClr val="FFFF00"/>
                </a:solidFill>
                <a:latin typeface="A97_Oktom_Times" pitchFamily="18" charset="0"/>
              </a:rPr>
              <a:t>суроо</a:t>
            </a:r>
            <a:endParaRPr lang="ru-RU" sz="4000" dirty="0">
              <a:solidFill>
                <a:srgbClr val="FFFF00"/>
              </a:solidFill>
              <a:latin typeface="A97_Oktom_Times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898738"/>
            <a:ext cx="9966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кранда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маалыматты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графиканы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жана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кыймыл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менен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бириктирүүнү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камсыз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кылуучу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атайын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программалык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жабдык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87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154</Words>
  <Application>Microsoft Office PowerPoint</Application>
  <PresentationFormat>Экран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A97_Oktom_Times</vt:lpstr>
      <vt:lpstr>Arial</vt:lpstr>
      <vt:lpstr>Calibri</vt:lpstr>
      <vt:lpstr>Times New Roman</vt:lpstr>
      <vt:lpstr>Тема Office</vt:lpstr>
      <vt:lpstr>6-класс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6-класс</dc:title>
  <dc:creator>1212</dc:creator>
  <cp:lastModifiedBy>Шайыр</cp:lastModifiedBy>
  <cp:revision>9</cp:revision>
  <dcterms:created xsi:type="dcterms:W3CDTF">2018-10-23T23:42:44Z</dcterms:created>
  <dcterms:modified xsi:type="dcterms:W3CDTF">2021-05-19T23:36:54Z</dcterms:modified>
</cp:coreProperties>
</file>