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4" r:id="rId5"/>
    <p:sldId id="259" r:id="rId6"/>
    <p:sldId id="260" r:id="rId7"/>
    <p:sldId id="261" r:id="rId8"/>
    <p:sldId id="262" r:id="rId9"/>
    <p:sldId id="271" r:id="rId10"/>
    <p:sldId id="275" r:id="rId11"/>
    <p:sldId id="25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7554" y="214290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</a:t>
            </a:r>
            <a:r>
              <a:rPr lang="ru-RU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5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1214422"/>
            <a:ext cx="7929618" cy="3139321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Windows</a:t>
            </a:r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системалык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чөйрөсүнүн графикалык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интерфейси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жана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анын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endParaRPr lang="ru-RU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986245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7239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В)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Г) 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928670"/>
            <a:ext cx="83582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Төмөнкүлөрдүн кайсынысы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3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документти</a:t>
            </a:r>
            <a:r>
              <a:rPr lang="ru-RU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көрсөтүү режими</a:t>
            </a:r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панели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болуп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эсептелет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 </a:t>
            </a:r>
          </a:p>
          <a:p>
            <a:endParaRPr lang="ru-RU" dirty="0"/>
          </a:p>
        </p:txBody>
      </p:sp>
      <p:pic>
        <p:nvPicPr>
          <p:cNvPr id="16" name="Picture 3" descr="C:\Documents and Settings\kjunusaliev\Рабочий стол\1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1" y="3500438"/>
            <a:ext cx="2428892" cy="544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8" name="Picture 5" descr="C:\Documents and Settings\kjunusaliev\Рабочий стол\44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714620"/>
            <a:ext cx="242889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31" name="Picture 7" descr="C:\Documents and Settings\kjunusaliev\Рабочий стол\55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2714620"/>
            <a:ext cx="171451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32" name="Picture 8" descr="C:\Documents and Settings\kjunusaliev\Рабочий стол\6666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3429000"/>
            <a:ext cx="2928958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33" name="TextBox 32"/>
          <p:cNvSpPr txBox="1"/>
          <p:nvPr/>
        </p:nvSpPr>
        <p:spPr>
          <a:xfrm>
            <a:off x="642910" y="3071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64318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А)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3429000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Б)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4876" y="2629911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В)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6314" y="335756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Г)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 flipH="1">
            <a:off x="1285852" y="1142984"/>
            <a:ext cx="3143272" cy="57150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Файл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5643570" y="1142984"/>
            <a:ext cx="3214710" cy="5715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Папка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flipH="1">
            <a:off x="4643438" y="1928802"/>
            <a:ext cx="4214842" cy="442915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Пиктограмма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Сырткы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көрүнүшү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Аты</a:t>
            </a:r>
            <a:endParaRPr lang="ru-RU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Көлөмү</a:t>
            </a:r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Gb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Ичиндеги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файлдардын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саны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Атрибут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скрытый, только для чтение ж.б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Дата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оңдолгон, өчүрүлгөн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285720" y="1928802"/>
            <a:ext cx="4214842" cy="442915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Пиктограмма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сырткы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көрүнүшү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Аты</a:t>
            </a:r>
            <a:endParaRPr lang="ru-RU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Көлөмү</a:t>
            </a:r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Gb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Файлдын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тиби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xls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pptx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jpg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png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cdr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ж.б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Атрибут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скрытый, только для чтение ж.б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Дата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оңдолгон, өчүрүлгөн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2285984" y="1785926"/>
            <a:ext cx="285752" cy="14287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6643702" y="1785926"/>
            <a:ext cx="285752" cy="1428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65688" y="214290"/>
            <a:ext cx="873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папканын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</a:t>
            </a:r>
            <a:endParaRPr lang="ru-RU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C:\Documents and Settings\kjunusaliev\Рабочий стол\ПАПК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000108"/>
            <a:ext cx="785818" cy="805301"/>
          </a:xfrm>
          <a:prstGeom prst="rect">
            <a:avLst/>
          </a:prstGeom>
          <a:noFill/>
        </p:spPr>
      </p:pic>
      <p:pic>
        <p:nvPicPr>
          <p:cNvPr id="2053" name="Picture 5" descr="C:\Documents and Settings\kjunusaliev\Рабочий стол\кк5к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998526"/>
            <a:ext cx="714380" cy="78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43174" y="357166"/>
            <a:ext cx="3964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dirty="0" err="1" smtClean="0">
                <a:solidFill>
                  <a:srgbClr val="FF0000"/>
                </a:solidFill>
              </a:rPr>
              <a:t>Үй тапшырма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20" y="1285860"/>
            <a:ext cx="8572560" cy="500066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/>
              <a:t> 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Бүгүнкү өтүлгөн практикалык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иштерди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кайталагыла</a:t>
            </a:r>
            <a:endParaRPr lang="ru-RU" sz="3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3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Компьютерден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биз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айтып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өткөн 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папканын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толук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кантип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көрө алсак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боло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тургандыгын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билип,дагы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бар </a:t>
            </a:r>
            <a:r>
              <a:rPr lang="ru-RU" sz="32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экендигин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жазып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келгиле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142852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бардык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элементтери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таанышасыңар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ар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элементтеринин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салыштырасыңар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СЧ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нүн графикалык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иштөөдөгү  практикалык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көндүмдөрдү калыптандырасыңар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/>
          </a:p>
        </p:txBody>
      </p:sp>
      <p:pic>
        <p:nvPicPr>
          <p:cNvPr id="12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17" y="2500306"/>
            <a:ext cx="1142661" cy="862007"/>
          </a:xfrm>
          <a:prstGeom prst="rect">
            <a:avLst/>
          </a:prstGeom>
          <a:noFill/>
        </p:spPr>
      </p:pic>
      <p:pic>
        <p:nvPicPr>
          <p:cNvPr id="10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86" y="1198404"/>
            <a:ext cx="1142661" cy="862007"/>
          </a:xfrm>
          <a:prstGeom prst="rect">
            <a:avLst/>
          </a:prstGeom>
          <a:noFill/>
        </p:spPr>
      </p:pic>
      <p:pic>
        <p:nvPicPr>
          <p:cNvPr id="11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23" y="4143380"/>
            <a:ext cx="1142661" cy="862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084250"/>
            <a:ext cx="8447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системанын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бөлүгү буйруктарды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командаларды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программалоо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тилинен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компьютер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түшүнгөн тилге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же «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машинанын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кодуна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которуп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берет?</a:t>
            </a:r>
            <a:endParaRPr lang="ru-RU" sz="44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Ядро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Драйвер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Интерфейс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Пиктограмма 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28860" y="0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857232"/>
            <a:ext cx="8447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интерфейс-бул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А)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түзүлүштөрдүн ортосундагы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диалогду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ашырат</a:t>
            </a:r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Б) 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колдонуучунун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ортосундагы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ашырат</a:t>
            </a:r>
            <a:endParaRPr lang="ru-RU" sz="28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В) 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программанын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ортосундагы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ашырат</a:t>
            </a:r>
            <a:endParaRPr lang="ru-RU" sz="28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Г) 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компьютердин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ортосундагы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ашырат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А), Г)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Б)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Б), В)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142852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071678"/>
            <a:ext cx="79631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Жумушчу</a:t>
            </a: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стол</a:t>
            </a:r>
          </a:p>
          <a:p>
            <a:pPr marL="742950" indent="-742950"/>
            <a:endParaRPr lang="ru-RU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Терезелер</a:t>
            </a: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баарлашуу</a:t>
            </a: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терезелери</a:t>
            </a:r>
            <a:endParaRPr lang="ru-RU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/>
            <a:endParaRPr lang="ru-RU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Ярлык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Файл         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Папка</a:t>
            </a:r>
            <a:endParaRPr lang="ru-RU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2928926" y="4214818"/>
            <a:ext cx="500066" cy="1214446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со стрелкой влево 8"/>
          <p:cNvSpPr/>
          <p:nvPr/>
        </p:nvSpPr>
        <p:spPr>
          <a:xfrm>
            <a:off x="3571868" y="3643314"/>
            <a:ext cx="5143536" cy="2500330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Пиктограммалар</a:t>
            </a:r>
            <a:endParaRPr lang="ru-RU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белгилер</a:t>
            </a:r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иконкалар</a:t>
            </a:r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9" name="Picture 1" descr="E:\prezentasion\windows\deskt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51"/>
            <a:ext cx="8858312" cy="6567211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500034" y="214290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Жумушчу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столдун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endParaRPr lang="ru-RU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58745" y="4786322"/>
            <a:ext cx="503237" cy="172878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4282" y="4429132"/>
            <a:ext cx="242889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«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Пуск» 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баскычы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5786" y="4857760"/>
            <a:ext cx="3525840" cy="7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Программаларды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тез </a:t>
            </a:r>
          </a:p>
          <a:p>
            <a:pPr algn="ctr"/>
            <a:r>
              <a:rPr lang="ru-RU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ишке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киргизүүчү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панель</a:t>
            </a:r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820743" y="5638821"/>
            <a:ext cx="1368425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828806" y="5638821"/>
            <a:ext cx="360362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89168" y="5638821"/>
            <a:ext cx="503238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189168" y="5638821"/>
            <a:ext cx="1655763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189168" y="5638821"/>
            <a:ext cx="3240088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572000" y="4214818"/>
            <a:ext cx="26432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Тил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панели</a:t>
            </a:r>
          </a:p>
          <a:p>
            <a:pPr algn="ctr"/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(языковая панель</a:t>
            </a:r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500827" y="5143512"/>
            <a:ext cx="1000131" cy="135732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858016" y="3997332"/>
            <a:ext cx="2071702" cy="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Билдирүү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аймагы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7929587" y="4575180"/>
            <a:ext cx="79368" cy="1854216"/>
          </a:xfrm>
          <a:prstGeom prst="lin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500826" y="3643314"/>
            <a:ext cx="2071702" cy="2786082"/>
          </a:xfrm>
          <a:prstGeom prst="lin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000760" y="3000372"/>
            <a:ext cx="2071702" cy="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Цифралык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саат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 descr="E:\prezentasion\windows\start-men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000108"/>
            <a:ext cx="2786082" cy="3143271"/>
          </a:xfrm>
          <a:prstGeom prst="rect">
            <a:avLst/>
          </a:prstGeom>
          <a:noFill/>
        </p:spPr>
      </p:pic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000100" y="4143380"/>
            <a:ext cx="71437" cy="42862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0"/>
            <a:ext cx="9144032" cy="693102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357290" y="214290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Терезенин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075" name="Picture 3" descr="C:\Documents and Settings\kjunusaliev\Рабочий стол\терез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95" y="1357298"/>
            <a:ext cx="8201465" cy="4643470"/>
          </a:xfrm>
          <a:prstGeom prst="rect">
            <a:avLst/>
          </a:prstGeom>
          <a:noFill/>
        </p:spPr>
      </p:pic>
      <p:pic>
        <p:nvPicPr>
          <p:cNvPr id="3076" name="Picture 4" descr="C:\Documents and Settings\kjunusaliev\Рабочий стол\баскычтар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785794"/>
            <a:ext cx="1143008" cy="407179"/>
          </a:xfrm>
          <a:prstGeom prst="rect">
            <a:avLst/>
          </a:prstGeom>
          <a:noFill/>
        </p:spPr>
      </p:pic>
      <p:pic>
        <p:nvPicPr>
          <p:cNvPr id="3078" name="Picture 6" descr="C:\Documents and Settings\kjunusaliev\Рабочий стол\3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5000636"/>
            <a:ext cx="1649418" cy="357778"/>
          </a:xfrm>
          <a:prstGeom prst="rect">
            <a:avLst/>
          </a:prstGeom>
          <a:noFill/>
        </p:spPr>
      </p:pic>
      <p:pic>
        <p:nvPicPr>
          <p:cNvPr id="3079" name="Picture 7" descr="C:\Documents and Settings\kjunusaliev\Рабочий стол\3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6072206"/>
            <a:ext cx="2650004" cy="330201"/>
          </a:xfrm>
          <a:prstGeom prst="rect">
            <a:avLst/>
          </a:prstGeom>
          <a:noFill/>
        </p:spPr>
      </p:pic>
      <p:pic>
        <p:nvPicPr>
          <p:cNvPr id="3080" name="Picture 8" descr="C:\Documents and Settings\kjunusaliev\Рабочий стол\3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928670"/>
            <a:ext cx="6929486" cy="301376"/>
          </a:xfrm>
          <a:prstGeom prst="rect">
            <a:avLst/>
          </a:prstGeom>
          <a:noFill/>
        </p:spPr>
      </p:pic>
      <p:sp>
        <p:nvSpPr>
          <p:cNvPr id="13" name="Двойная стрелка вверх/вниз 12"/>
          <p:cNvSpPr/>
          <p:nvPr/>
        </p:nvSpPr>
        <p:spPr>
          <a:xfrm>
            <a:off x="2000232" y="1214422"/>
            <a:ext cx="214314" cy="357190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верх/вниз 15"/>
          <p:cNvSpPr/>
          <p:nvPr/>
        </p:nvSpPr>
        <p:spPr>
          <a:xfrm>
            <a:off x="7215206" y="5286388"/>
            <a:ext cx="214314" cy="642942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7929586" y="5929330"/>
            <a:ext cx="142876" cy="285752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верх/вниз 17"/>
          <p:cNvSpPr/>
          <p:nvPr/>
        </p:nvSpPr>
        <p:spPr>
          <a:xfrm>
            <a:off x="8358214" y="1071546"/>
            <a:ext cx="142876" cy="285752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42910" y="1571612"/>
            <a:ext cx="319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Менюлар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сапчасы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0232" y="5357826"/>
            <a:ext cx="571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Документти</a:t>
            </a:r>
            <a:r>
              <a:rPr lang="ru-RU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көрсөтүү режимдери</a:t>
            </a:r>
            <a:endParaRPr lang="ru-RU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592933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Терезенин</a:t>
            </a:r>
            <a:r>
              <a:rPr lang="ru-RU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масштабын</a:t>
            </a:r>
            <a:r>
              <a:rPr lang="ru-RU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өзгөртүү</a:t>
            </a:r>
            <a:endParaRPr lang="ru-RU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188869">
            <a:off x="2271405" y="3311933"/>
            <a:ext cx="52299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Иш</a:t>
            </a:r>
            <a:r>
              <a:rPr lang="ru-RU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талаасы</a:t>
            </a:r>
            <a:endParaRPr lang="ru-RU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5852" y="2500306"/>
            <a:ext cx="428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Инструменттер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панели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Стрелка вниз 23"/>
          <p:cNvSpPr/>
          <p:nvPr/>
        </p:nvSpPr>
        <p:spPr>
          <a:xfrm rot="10800000">
            <a:off x="2928926" y="2071678"/>
            <a:ext cx="285752" cy="50006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571868" y="1142984"/>
            <a:ext cx="471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Башкаруучу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баскычтар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4098" name="Picture 2" descr="C:\Documents and Settings\kjunusaliev\Рабочий стол\6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71744"/>
            <a:ext cx="5788211" cy="3581409"/>
          </a:xfrm>
          <a:prstGeom prst="rect">
            <a:avLst/>
          </a:prstGeom>
          <a:noFill/>
        </p:spPr>
      </p:pic>
      <p:pic>
        <p:nvPicPr>
          <p:cNvPr id="4100" name="Picture 4" descr="C:\Documents and Settings\kjunusaliev\Рабочий стол\4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071546"/>
            <a:ext cx="5612824" cy="3752856"/>
          </a:xfrm>
          <a:prstGeom prst="rect">
            <a:avLst/>
          </a:prstGeom>
          <a:noFill/>
        </p:spPr>
      </p:pic>
      <p:pic>
        <p:nvPicPr>
          <p:cNvPr id="4099" name="Picture 3" descr="C:\Documents and Settings\kjunusaliev\Рабочий стол\7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928934"/>
            <a:ext cx="4714908" cy="19102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15140" y="5572140"/>
            <a:ext cx="2184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Макулдашуу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баскычтары</a:t>
            </a:r>
            <a:endParaRPr lang="ru-RU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>
            <a:off x="3857620" y="4643446"/>
            <a:ext cx="3357586" cy="857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0800000">
            <a:off x="4857752" y="4572008"/>
            <a:ext cx="2357454" cy="9286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>
            <a:off x="6286512" y="4643446"/>
            <a:ext cx="928694" cy="857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 flipH="1" flipV="1">
            <a:off x="6929454" y="5000636"/>
            <a:ext cx="714380" cy="1428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0800000" flipV="1">
            <a:off x="5715008" y="5500702"/>
            <a:ext cx="1357322" cy="50006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 flipV="1">
            <a:off x="5072066" y="5429264"/>
            <a:ext cx="2071702" cy="57150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10800000">
            <a:off x="3000364" y="3571876"/>
            <a:ext cx="4857784" cy="142876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00958" y="4929198"/>
            <a:ext cx="113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Суроо</a:t>
            </a:r>
            <a:endParaRPr lang="ru-RU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43372" y="1714488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Иш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талаасы</a:t>
            </a:r>
            <a:endParaRPr lang="ru-RU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227" y="1071546"/>
            <a:ext cx="2365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Папкалардын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жайгашуу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ордулары</a:t>
            </a:r>
            <a:endParaRPr lang="ru-RU" sz="24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072198" y="2428868"/>
            <a:ext cx="2857520" cy="1500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Терезелердин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кызматтарына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жараша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аталыштары</a:t>
            </a:r>
            <a:endParaRPr lang="ru-RU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rot="16200000" flipV="1">
            <a:off x="5214942" y="1857364"/>
            <a:ext cx="1500198" cy="21431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10800000" flipV="1">
            <a:off x="4214810" y="2714620"/>
            <a:ext cx="1857388" cy="3571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10800000">
            <a:off x="1714480" y="2643182"/>
            <a:ext cx="4357718" cy="7143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571604" y="214290"/>
            <a:ext cx="6076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Баарлашуу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терезелери</a:t>
            </a:r>
            <a:endParaRPr lang="ru-RU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1857356" y="2000240"/>
            <a:ext cx="785818" cy="1428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1071546"/>
            <a:ext cx="309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32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А), Б)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Г) 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kjunusaliev\Рабочий стол\wmp-taskb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2071678"/>
            <a:ext cx="4643470" cy="546655"/>
          </a:xfrm>
          <a:prstGeom prst="rect">
            <a:avLst/>
          </a:prstGeom>
          <a:noFill/>
        </p:spPr>
      </p:pic>
      <p:pic>
        <p:nvPicPr>
          <p:cNvPr id="1027" name="Picture 3" descr="C:\Documents and Settings\kjunusaliev\Рабочий стол\wmp-taskbar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786058"/>
            <a:ext cx="857256" cy="671903"/>
          </a:xfrm>
          <a:prstGeom prst="rect">
            <a:avLst/>
          </a:prstGeom>
          <a:noFill/>
        </p:spPr>
      </p:pic>
      <p:pic>
        <p:nvPicPr>
          <p:cNvPr id="1028" name="Picture 4" descr="C:\Documents and Settings\kjunusaliev\Рабочий стол\autorun-menu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1214422"/>
            <a:ext cx="3148693" cy="642942"/>
          </a:xfrm>
          <a:prstGeom prst="rect">
            <a:avLst/>
          </a:prstGeom>
          <a:noFill/>
        </p:spPr>
      </p:pic>
      <p:pic>
        <p:nvPicPr>
          <p:cNvPr id="1029" name="Picture 5" descr="C:\Documents and Settings\kjunusaliev\Рабочий стол\start-open-app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571876"/>
            <a:ext cx="1000132" cy="62816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85720" y="1142984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1928802"/>
            <a:ext cx="67518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20" y="2714620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009" y="3500438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Г)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929322" y="1000108"/>
            <a:ext cx="2857520" cy="37147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панелдердин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ичинен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маалымдоо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панели</a:t>
            </a:r>
            <a:r>
              <a:rPr lang="ru-R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болуп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эсептелет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359</Words>
  <PresentationFormat>Экран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Касымбек</cp:lastModifiedBy>
  <cp:revision>105</cp:revision>
  <dcterms:modified xsi:type="dcterms:W3CDTF">2011-09-15T08:21:52Z</dcterms:modified>
</cp:coreProperties>
</file>