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66" r:id="rId5"/>
    <p:sldId id="259" r:id="rId6"/>
    <p:sldId id="267" r:id="rId7"/>
    <p:sldId id="263" r:id="rId8"/>
    <p:sldId id="260" r:id="rId9"/>
    <p:sldId id="261" r:id="rId10"/>
    <p:sldId id="262" r:id="rId11"/>
    <p:sldId id="264" r:id="rId12"/>
    <p:sldId id="265" r:id="rId1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2148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511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06872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8759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3431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11198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78194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94092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1001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9107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4549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539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3260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412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2074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3065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9371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C0C811F-060F-4BAE-8D92-FA05F26DC2D9}" type="datetimeFigureOut">
              <a:rPr lang="ru-RU" smtClean="0"/>
              <a:t>03.12.2021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FF38DAB-92EB-423B-9A2F-93C7EF12126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44354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  <p:sldLayoutId id="2147483713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kk.wikipedia.org/wiki/Windows" TargetMode="External"/><Relationship Id="rId2" Type="http://schemas.openxmlformats.org/officeDocument/2006/relationships/hyperlink" Target="https://kk.wikipedia.org/wiki/%D0%90%D2%93%D1%8B%D0%BB%D1%88%D1%8B%D0%BD_%D1%82%D1%96%D0%BB%D1%96" TargetMode="Externa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kk.wikipedia.org/wiki/Microsoft_Word" TargetMode="External"/><Relationship Id="rId2" Type="http://schemas.openxmlformats.org/officeDocument/2006/relationships/hyperlink" Target="https://kk.wikipedia.org/wiki/%D0%90%D2%93%D1%8B%D0%BB%D1%88%D1%8B%D0%BD_%D1%82%D1%96%D0%BB%D1%96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kk.wikipedia.org/w/index.php?title=%D0%9C%D3%99%D1%82%D1%96%D0%BD%D0%B4%D1%96%D0%BA_%D2%9B%D2%B1%D0%B6%D0%B0%D1%82&amp;action=edit&amp;redlink=1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2918" y="2253803"/>
            <a:ext cx="7886163" cy="1166008"/>
          </a:xfrm>
        </p:spPr>
        <p:txBody>
          <a:bodyPr>
            <a:normAutofit fontScale="90000"/>
          </a:bodyPr>
          <a:lstStyle/>
          <a:p>
            <a:r>
              <a:rPr lang="ru-RU" b="1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Саламатсы</a:t>
            </a:r>
            <a:r>
              <a:rPr lang="ky-KG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ңарбы</a:t>
            </a:r>
            <a:br>
              <a:rPr lang="ky-KG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</a:br>
            <a:r>
              <a:rPr lang="ky-KG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балдар</a:t>
            </a:r>
            <a:r>
              <a:rPr lang="en-US" b="1" dirty="0">
                <a:solidFill>
                  <a:srgbClr val="0070C0"/>
                </a:solidFill>
                <a:latin typeface="A97_Oktom_Times" panose="02020500000000000000" pitchFamily="18" charset="0"/>
              </a:rPr>
              <a:t>?</a:t>
            </a:r>
            <a:endParaRPr lang="ru-RU" b="1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3949768"/>
            <a:ext cx="9144000" cy="1655762"/>
          </a:xfrm>
        </p:spPr>
        <p:txBody>
          <a:bodyPr>
            <a:normAutofit/>
          </a:bodyPr>
          <a:lstStyle/>
          <a:p>
            <a:r>
              <a:rPr lang="ky-KG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Маанайыңар кандай</a:t>
            </a:r>
            <a:r>
              <a:rPr lang="en-US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?</a:t>
            </a:r>
            <a:endParaRPr lang="ru-RU" sz="4400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89634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2918" y="2253803"/>
            <a:ext cx="7886163" cy="1166008"/>
          </a:xfrm>
        </p:spPr>
        <p:txBody>
          <a:bodyPr>
            <a:noAutofit/>
          </a:bodyPr>
          <a:lstStyle/>
          <a:p>
            <a: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Тема: </a:t>
            </a:r>
            <a:r>
              <a:rPr lang="ru-RU" sz="4000" dirty="0" err="1">
                <a:latin typeface="A97_Oktom_Times" panose="02020500000000000000" pitchFamily="18" charset="0"/>
              </a:rPr>
              <a:t>Об</a:t>
            </a:r>
            <a:r>
              <a:rPr lang="ru-RU" sz="4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ъ</a:t>
            </a:r>
            <a:r>
              <a:rPr lang="ru-RU" sz="4000" dirty="0" err="1">
                <a:latin typeface="A97_Oktom_Times" panose="02020500000000000000" pitchFamily="18" charset="0"/>
              </a:rPr>
              <a:t>екттерге</a:t>
            </a:r>
            <a:r>
              <a:rPr lang="ru-RU" sz="4000" dirty="0">
                <a:latin typeface="A97_Oktom_Times" panose="02020500000000000000" pitchFamily="18" charset="0"/>
              </a:rPr>
              <a:t> анимация </a:t>
            </a:r>
            <a:r>
              <a:rPr lang="ru-RU" sz="4000" dirty="0" err="1">
                <a:latin typeface="A97_Oktom_Times" panose="02020500000000000000" pitchFamily="18" charset="0"/>
              </a:rPr>
              <a:t>жүргүзүү</a:t>
            </a:r>
            <a:endParaRPr lang="ru-RU" sz="4000" b="1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3419811"/>
            <a:ext cx="9144000" cy="1655762"/>
          </a:xfrm>
        </p:spPr>
        <p:txBody>
          <a:bodyPr>
            <a:normAutofit/>
          </a:bodyPr>
          <a:lstStyle/>
          <a:p>
            <a:r>
              <a:rPr lang="ky-KG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Силер менен биргеликте</a:t>
            </a:r>
          </a:p>
          <a:p>
            <a:r>
              <a:rPr lang="ky-KG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Анимация жасайбыз</a:t>
            </a:r>
            <a:endParaRPr lang="ru-RU" sz="4400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74152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2918" y="2253803"/>
            <a:ext cx="7886163" cy="1166008"/>
          </a:xfrm>
        </p:spPr>
        <p:txBody>
          <a:bodyPr>
            <a:noAutofit/>
          </a:bodyPr>
          <a:lstStyle/>
          <a:p>
            <a: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Алгач видео ролике көңүл</a:t>
            </a:r>
            <a:b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</a:br>
            <a: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бургула...</a:t>
            </a:r>
            <a:endParaRPr lang="ru-RU" sz="4000" b="1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3419811"/>
            <a:ext cx="9144000" cy="1655762"/>
          </a:xfrm>
        </p:spPr>
        <p:txBody>
          <a:bodyPr>
            <a:normAutofit/>
          </a:bodyPr>
          <a:lstStyle/>
          <a:p>
            <a:r>
              <a:rPr lang="ky-KG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Силер менен биргеликте</a:t>
            </a:r>
          </a:p>
          <a:p>
            <a:r>
              <a:rPr lang="ky-KG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Анимация жасайбыз</a:t>
            </a:r>
            <a:endParaRPr lang="ru-RU" sz="4400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14937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2916" y="1777553"/>
            <a:ext cx="7886163" cy="1166008"/>
          </a:xfrm>
        </p:spPr>
        <p:txBody>
          <a:bodyPr>
            <a:noAutofit/>
          </a:bodyPr>
          <a:lstStyle/>
          <a:p>
            <a:r>
              <a:rPr lang="ky-KG" sz="48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Үйгө тапшырма...</a:t>
            </a:r>
            <a:endParaRPr lang="ru-RU" sz="4800" b="1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8" y="3438861"/>
            <a:ext cx="9144000" cy="1655762"/>
          </a:xfrm>
        </p:spPr>
        <p:txBody>
          <a:bodyPr>
            <a:noAutofit/>
          </a:bodyPr>
          <a:lstStyle/>
          <a:p>
            <a:r>
              <a:rPr lang="ky-KG" sz="4800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Анимация</a:t>
            </a:r>
          </a:p>
          <a:p>
            <a:r>
              <a:rPr lang="ky-KG" sz="48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түзүп келүү</a:t>
            </a:r>
            <a:endParaRPr lang="ru-RU" sz="4800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41966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52917" y="1970467"/>
            <a:ext cx="7886163" cy="1166008"/>
          </a:xfrm>
        </p:spPr>
        <p:txBody>
          <a:bodyPr>
            <a:noAutofit/>
          </a:bodyPr>
          <a:lstStyle/>
          <a:p>
            <a: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3-декабрь</a:t>
            </a:r>
            <a: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/>
            </a:r>
            <a:b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</a:br>
            <a: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Тема </a:t>
            </a:r>
            <a:r>
              <a:rPr lang="ru-RU" sz="4000" b="1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Файлдын</a:t>
            </a:r>
            <a:r>
              <a:rPr lang="ru-RU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т</a:t>
            </a:r>
            <a:r>
              <a:rPr lang="ky-KG" sz="4000" b="1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үрлөрү</a:t>
            </a:r>
            <a:endParaRPr lang="ru-RU" sz="4000" b="1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3949768"/>
            <a:ext cx="9144000" cy="1655762"/>
          </a:xfrm>
        </p:spPr>
        <p:txBody>
          <a:bodyPr>
            <a:normAutofit/>
          </a:bodyPr>
          <a:lstStyle/>
          <a:p>
            <a:r>
              <a:rPr lang="ky-KG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Файл </a:t>
            </a:r>
            <a:r>
              <a:rPr lang="ky-KG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деген эмне</a:t>
            </a:r>
            <a:r>
              <a:rPr lang="en-US" sz="44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?</a:t>
            </a:r>
            <a:endParaRPr lang="ru-RU" sz="4400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058724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5623" y="1893194"/>
            <a:ext cx="7237925" cy="3078050"/>
          </a:xfrm>
        </p:spPr>
        <p:txBody>
          <a:bodyPr>
            <a:normAutofit fontScale="92500"/>
          </a:bodyPr>
          <a:lstStyle/>
          <a:p>
            <a:r>
              <a:rPr lang="ru-RU" sz="3600" b="1" dirty="0" smtClean="0">
                <a:solidFill>
                  <a:srgbClr val="FF0000"/>
                </a:solidFill>
              </a:rPr>
              <a:t>Файл – </a:t>
            </a:r>
            <a:r>
              <a:rPr lang="ru-RU" sz="3600" b="1" dirty="0" err="1" smtClean="0">
                <a:solidFill>
                  <a:srgbClr val="0070C0"/>
                </a:solidFill>
                <a:latin typeface="A97_Oktom_Arbat" panose="02020500000000000000" pitchFamily="18" charset="0"/>
              </a:rPr>
              <a:t>Бул</a:t>
            </a:r>
            <a:r>
              <a:rPr lang="ru-RU" sz="3600" b="1" dirty="0" smtClean="0">
                <a:solidFill>
                  <a:srgbClr val="0070C0"/>
                </a:solidFill>
                <a:latin typeface="A97_Oktom_Arbat" panose="02020500000000000000" pitchFamily="18" charset="0"/>
              </a:rPr>
              <a:t> </a:t>
            </a:r>
            <a:r>
              <a:rPr lang="ru-RU" sz="3600" b="1" dirty="0" err="1" smtClean="0">
                <a:solidFill>
                  <a:srgbClr val="0070C0"/>
                </a:solidFill>
                <a:latin typeface="A97_Oktom_Arbat" panose="02020500000000000000" pitchFamily="18" charset="0"/>
              </a:rPr>
              <a:t>дискте</a:t>
            </a:r>
            <a:r>
              <a:rPr lang="ru-RU" sz="3600" b="1" dirty="0" smtClean="0">
                <a:solidFill>
                  <a:srgbClr val="0070C0"/>
                </a:solidFill>
                <a:latin typeface="A97_Oktom_Arbat" panose="02020500000000000000" pitchFamily="18" charset="0"/>
              </a:rPr>
              <a:t> </a:t>
            </a:r>
            <a:r>
              <a:rPr lang="ru-RU" sz="3600" b="1" dirty="0" err="1" smtClean="0">
                <a:solidFill>
                  <a:srgbClr val="0070C0"/>
                </a:solidFill>
                <a:latin typeface="A97_Oktom_Arbat" panose="02020500000000000000" pitchFamily="18" charset="0"/>
              </a:rPr>
              <a:t>сакталган</a:t>
            </a:r>
            <a:r>
              <a:rPr lang="ru-RU" sz="3600" b="1" dirty="0" smtClean="0">
                <a:solidFill>
                  <a:srgbClr val="0070C0"/>
                </a:solidFill>
                <a:latin typeface="A97_Oktom_Arbat" panose="02020500000000000000" pitchFamily="18" charset="0"/>
              </a:rPr>
              <a:t> </a:t>
            </a:r>
            <a:r>
              <a:rPr lang="ru-RU" sz="3600" b="1" dirty="0" err="1" smtClean="0">
                <a:solidFill>
                  <a:srgbClr val="0070C0"/>
                </a:solidFill>
                <a:latin typeface="A97_Oktom_Arbat" panose="02020500000000000000" pitchFamily="18" charset="0"/>
              </a:rPr>
              <a:t>жана</a:t>
            </a:r>
            <a:endParaRPr lang="ru-RU" sz="3600" b="1" dirty="0">
              <a:solidFill>
                <a:srgbClr val="0070C0"/>
              </a:solidFill>
              <a:latin typeface="A97_Oktom_Arbat" panose="02020500000000000000" pitchFamily="18" charset="0"/>
            </a:endParaRPr>
          </a:p>
          <a:p>
            <a:r>
              <a:rPr lang="ky-KG" sz="3600" b="1" dirty="0" smtClean="0">
                <a:solidFill>
                  <a:srgbClr val="0070C0"/>
                </a:solidFill>
                <a:latin typeface="A97_Oktom_Arbat" panose="02020500000000000000" pitchFamily="18" charset="0"/>
              </a:rPr>
              <a:t>а</a:t>
            </a:r>
            <a:r>
              <a:rPr lang="ky-KG" sz="3600" b="1" dirty="0" smtClean="0">
                <a:solidFill>
                  <a:srgbClr val="0070C0"/>
                </a:solidFill>
                <a:latin typeface="A97_Oktom_Arbat" panose="02020500000000000000" pitchFamily="18" charset="0"/>
              </a:rPr>
              <a:t>талышка ээ, арналышы боюнча тектеш маалыматтардын жыйындысы</a:t>
            </a:r>
            <a:endParaRPr lang="ru-RU" sz="4400" dirty="0">
              <a:solidFill>
                <a:srgbClr val="0070C0"/>
              </a:solidFill>
              <a:latin typeface="A97_Oktom_Arbat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64522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2485623" y="1893194"/>
            <a:ext cx="7237925" cy="3078050"/>
          </a:xfrm>
        </p:spPr>
        <p:txBody>
          <a:bodyPr>
            <a:normAutofit/>
          </a:bodyPr>
          <a:lstStyle/>
          <a:p>
            <a:r>
              <a:rPr lang="ru-RU" sz="3600" b="1" dirty="0" err="1" smtClean="0">
                <a:solidFill>
                  <a:srgbClr val="FF0000"/>
                </a:solidFill>
              </a:rPr>
              <a:t>Файлдык</a:t>
            </a:r>
            <a:r>
              <a:rPr lang="ru-RU" sz="3600" b="1" dirty="0" smtClean="0">
                <a:solidFill>
                  <a:srgbClr val="FF0000"/>
                </a:solidFill>
              </a:rPr>
              <a:t> </a:t>
            </a:r>
            <a:r>
              <a:rPr lang="ru-RU" sz="3600" b="1" dirty="0">
                <a:solidFill>
                  <a:srgbClr val="FF0000"/>
                </a:solidFill>
              </a:rPr>
              <a:t>система</a:t>
            </a:r>
            <a:r>
              <a:rPr lang="ru-RU" sz="3600" dirty="0"/>
              <a:t> </a:t>
            </a:r>
            <a:r>
              <a:rPr lang="ru-RU" sz="3600" i="1" dirty="0"/>
              <a:t>(англ. </a:t>
            </a:r>
            <a:r>
              <a:rPr lang="en-US" sz="3600" i="1" dirty="0"/>
              <a:t>file system)</a:t>
            </a:r>
            <a:r>
              <a:rPr lang="en-US" sz="3600" dirty="0"/>
              <a:t> — </a:t>
            </a:r>
            <a:r>
              <a:rPr lang="ru-RU" sz="3600" dirty="0" err="1"/>
              <a:t>сактоо</a:t>
            </a:r>
            <a:r>
              <a:rPr lang="ru-RU" sz="3600" dirty="0"/>
              <a:t> </a:t>
            </a:r>
            <a:r>
              <a:rPr lang="ru-RU" sz="3600" dirty="0" err="1"/>
              <a:t>каражаттарда</a:t>
            </a:r>
            <a:r>
              <a:rPr lang="ru-RU" sz="3600" dirty="0"/>
              <a:t> </a:t>
            </a:r>
            <a:r>
              <a:rPr lang="ru-RU" sz="3600" dirty="0" err="1"/>
              <a:t>маалыматтарды</a:t>
            </a:r>
            <a:r>
              <a:rPr lang="ru-RU" sz="3600" dirty="0"/>
              <a:t> </a:t>
            </a:r>
            <a:r>
              <a:rPr lang="ru-RU" sz="3600" dirty="0" err="1"/>
              <a:t>уюштуруу</a:t>
            </a:r>
            <a:r>
              <a:rPr lang="ru-RU" sz="3600" dirty="0"/>
              <a:t>, </a:t>
            </a:r>
            <a:r>
              <a:rPr lang="ru-RU" sz="3600" dirty="0" err="1"/>
              <a:t>сактоо</a:t>
            </a:r>
            <a:r>
              <a:rPr lang="ru-RU" sz="3600" dirty="0"/>
              <a:t> </a:t>
            </a:r>
            <a:r>
              <a:rPr lang="ru-RU" sz="3600" dirty="0" err="1"/>
              <a:t>жана</a:t>
            </a:r>
            <a:r>
              <a:rPr lang="ru-RU" sz="3600" dirty="0"/>
              <a:t> </a:t>
            </a:r>
            <a:r>
              <a:rPr lang="ru-RU" sz="3600" dirty="0" err="1"/>
              <a:t>ат</a:t>
            </a:r>
            <a:r>
              <a:rPr lang="ru-RU" sz="3600" dirty="0"/>
              <a:t> </a:t>
            </a:r>
            <a:r>
              <a:rPr lang="ru-RU" sz="3600" dirty="0" err="1"/>
              <a:t>берүү</a:t>
            </a:r>
            <a:r>
              <a:rPr lang="ru-RU" sz="3600" dirty="0"/>
              <a:t> </a:t>
            </a:r>
            <a:r>
              <a:rPr lang="ru-RU" sz="3600" dirty="0" err="1"/>
              <a:t>жолун</a:t>
            </a:r>
            <a:r>
              <a:rPr lang="ru-RU" sz="3600" dirty="0"/>
              <a:t> </a:t>
            </a:r>
            <a:r>
              <a:rPr lang="ru-RU" sz="3600" dirty="0" err="1"/>
              <a:t>аныктооочу</a:t>
            </a:r>
            <a:r>
              <a:rPr lang="ru-RU" sz="3600" dirty="0"/>
              <a:t> </a:t>
            </a:r>
            <a:r>
              <a:rPr lang="ru-RU" sz="3600" dirty="0" err="1"/>
              <a:t>тартип</a:t>
            </a:r>
            <a:r>
              <a:rPr lang="ru-RU" sz="3600" dirty="0"/>
              <a:t>.</a:t>
            </a:r>
            <a:endParaRPr lang="ru-RU" sz="4400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05529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17313" y="3206839"/>
            <a:ext cx="7886163" cy="1166008"/>
          </a:xfrm>
        </p:spPr>
        <p:txBody>
          <a:bodyPr>
            <a:noAutofit/>
          </a:bodyPr>
          <a:lstStyle/>
          <a:p>
            <a:r>
              <a:rPr lang="ru-RU" sz="2000" dirty="0">
                <a:latin typeface="A97_Oktom_Times" panose="02020500000000000000" pitchFamily="18" charset="0"/>
              </a:rPr>
              <a:t>Файл </a:t>
            </a:r>
            <a:r>
              <a:rPr lang="ru-RU" sz="2000" dirty="0" err="1">
                <a:latin typeface="A97_Oktom_Times" panose="02020500000000000000" pitchFamily="18" charset="0"/>
              </a:rPr>
              <a:t>атын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кеңейтүү</a:t>
            </a:r>
            <a:r>
              <a:rPr lang="ru-RU" sz="2000" dirty="0">
                <a:latin typeface="A97_Oktom_Times" panose="02020500000000000000" pitchFamily="18" charset="0"/>
              </a:rPr>
              <a:t> ( </a:t>
            </a:r>
            <a:r>
              <a:rPr lang="en-US" sz="2000" dirty="0">
                <a:latin typeface="A97_Oktom_Times" panose="02020500000000000000" pitchFamily="18" charset="0"/>
                <a:hlinkClick r:id="rId2" tooltip="Англис тил"/>
              </a:rPr>
              <a:t>Engl. </a:t>
            </a:r>
            <a:r>
              <a:rPr lang="en-US" sz="2000" i="1" dirty="0">
                <a:latin typeface="A97_Oktom_Times" panose="02020500000000000000" pitchFamily="18" charset="0"/>
              </a:rPr>
              <a:t>File name extension</a:t>
            </a:r>
            <a:r>
              <a:rPr lang="en-US" sz="2000" dirty="0">
                <a:latin typeface="A97_Oktom_Times" panose="02020500000000000000" pitchFamily="18" charset="0"/>
              </a:rPr>
              <a:t> ) - </a:t>
            </a:r>
            <a:r>
              <a:rPr lang="ru-RU" sz="2000" dirty="0" err="1">
                <a:latin typeface="A97_Oktom_Times" panose="02020500000000000000" pitchFamily="18" charset="0"/>
              </a:rPr>
              <a:t>бул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файлда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сакталган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маалыматтардын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түрүн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көрсөткөн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чекиттен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кийинки</a:t>
            </a:r>
            <a:r>
              <a:rPr lang="ru-RU" sz="2000" dirty="0">
                <a:latin typeface="A97_Oktom_Times" panose="02020500000000000000" pitchFamily="18" charset="0"/>
              </a:rPr>
              <a:t> файл </a:t>
            </a:r>
            <a:r>
              <a:rPr lang="ru-RU" sz="2000" dirty="0" err="1">
                <a:latin typeface="A97_Oktom_Times" panose="02020500000000000000" pitchFamily="18" charset="0"/>
              </a:rPr>
              <a:t>аты</a:t>
            </a:r>
            <a:r>
              <a:rPr lang="ru-RU" sz="2000" dirty="0">
                <a:latin typeface="A97_Oktom_Times" panose="02020500000000000000" pitchFamily="18" charset="0"/>
              </a:rPr>
              <a:t>. </a:t>
            </a:r>
            <a:r>
              <a:rPr lang="ru-RU" sz="2000" dirty="0" err="1">
                <a:latin typeface="A97_Oktom_Times" panose="02020500000000000000" pitchFamily="18" charset="0"/>
              </a:rPr>
              <a:t>Мисалы</a:t>
            </a:r>
            <a:r>
              <a:rPr lang="ru-RU" sz="2000" dirty="0">
                <a:latin typeface="A97_Oktom_Times" panose="02020500000000000000" pitchFamily="18" charset="0"/>
              </a:rPr>
              <a:t>, </a:t>
            </a:r>
            <a:r>
              <a:rPr lang="en-US" sz="2000" dirty="0">
                <a:solidFill>
                  <a:srgbClr val="0070C0"/>
                </a:solidFill>
                <a:latin typeface="A97_Oktom_Times" panose="02020500000000000000" pitchFamily="18" charset="0"/>
                <a:hlinkClick r:id="rId3" tooltip="Windows"/>
              </a:rPr>
              <a:t>Windows</a:t>
            </a:r>
            <a:r>
              <a:rPr lang="en-US" sz="2000" dirty="0">
                <a:latin typeface="A97_Oktom_Times" panose="02020500000000000000" pitchFamily="18" charset="0"/>
              </a:rPr>
              <a:t> </a:t>
            </a:r>
            <a:r>
              <a:rPr lang="ru-RU" sz="2000" dirty="0">
                <a:latin typeface="A97_Oktom_Times" panose="02020500000000000000" pitchFamily="18" charset="0"/>
              </a:rPr>
              <a:t>файл </a:t>
            </a:r>
            <a:r>
              <a:rPr lang="ru-RU" sz="2000" dirty="0" err="1">
                <a:latin typeface="A97_Oktom_Times" panose="02020500000000000000" pitchFamily="18" charset="0"/>
              </a:rPr>
              <a:t>аталыштарынын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үч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тамгадан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турган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кеңейтилишине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ээ</a:t>
            </a:r>
            <a:r>
              <a:rPr lang="ru-RU" sz="2000" dirty="0">
                <a:latin typeface="A97_Oktom_Times" panose="02020500000000000000" pitchFamily="18" charset="0"/>
              </a:rPr>
              <a:t>. </a:t>
            </a:r>
            <a:r>
              <a:rPr lang="en-US" sz="2000" i="1" dirty="0">
                <a:latin typeface="A97_Oktom_Times" panose="02020500000000000000" pitchFamily="18" charset="0"/>
              </a:rPr>
              <a:t>Example.txt</a:t>
            </a:r>
            <a:r>
              <a:rPr lang="en-US" sz="2000" dirty="0">
                <a:latin typeface="A97_Oktom_Times" panose="02020500000000000000" pitchFamily="18" charset="0"/>
              </a:rPr>
              <a:t> </a:t>
            </a:r>
            <a:r>
              <a:rPr lang="ru-RU" sz="2000" dirty="0" err="1">
                <a:latin typeface="A97_Oktom_Times" panose="02020500000000000000" pitchFamily="18" charset="0"/>
              </a:rPr>
              <a:t>файлынын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аталышындагы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кеңейтүү</a:t>
            </a:r>
            <a:r>
              <a:rPr lang="ru-RU" sz="2000" dirty="0">
                <a:latin typeface="A97_Oktom_Times" panose="02020500000000000000" pitchFamily="18" charset="0"/>
              </a:rPr>
              <a:t> </a:t>
            </a:r>
            <a:r>
              <a:rPr lang="ru-RU" sz="2000" i="1" dirty="0">
                <a:latin typeface="A97_Oktom_Times" panose="02020500000000000000" pitchFamily="18" charset="0"/>
              </a:rPr>
              <a:t>.</a:t>
            </a:r>
            <a:r>
              <a:rPr lang="en-US" sz="2000" i="1" dirty="0">
                <a:latin typeface="A97_Oktom_Times" panose="02020500000000000000" pitchFamily="18" charset="0"/>
              </a:rPr>
              <a:t>txt</a:t>
            </a:r>
            <a:r>
              <a:rPr lang="en-US" sz="2000" dirty="0">
                <a:latin typeface="A97_Oktom_Times" panose="02020500000000000000" pitchFamily="18" charset="0"/>
              </a:rPr>
              <a:t> </a:t>
            </a:r>
            <a:r>
              <a:rPr lang="ru-RU" sz="2000" dirty="0" err="1">
                <a:latin typeface="A97_Oktom_Times" panose="02020500000000000000" pitchFamily="18" charset="0"/>
              </a:rPr>
              <a:t>тамгаларын</a:t>
            </a:r>
            <a:r>
              <a:rPr lang="ru-RU" sz="2000" dirty="0">
                <a:latin typeface="A97_Oktom_Times" panose="02020500000000000000" pitchFamily="18" charset="0"/>
              </a:rPr>
              <a:t> </a:t>
            </a:r>
            <a:r>
              <a:rPr lang="ru-RU" sz="2000" dirty="0" err="1">
                <a:latin typeface="A97_Oktom_Times" panose="02020500000000000000" pitchFamily="18" charset="0"/>
              </a:rPr>
              <a:t>камтыйт</a:t>
            </a:r>
            <a:r>
              <a:rPr lang="ru-RU" sz="2000" dirty="0">
                <a:latin typeface="A97_Oktom_Times" panose="02020500000000000000" pitchFamily="18" charset="0"/>
              </a:rPr>
              <a:t> . </a:t>
            </a:r>
            <a:r>
              <a:rPr lang="ru-RU" sz="2000" dirty="0" err="1">
                <a:latin typeface="A97_Oktom_Times" panose="02020500000000000000" pitchFamily="18" charset="0"/>
              </a:rPr>
              <a:t>Бул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кеңейтүү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бул</a:t>
            </a:r>
            <a:r>
              <a:rPr lang="ru-RU" sz="2000" dirty="0">
                <a:latin typeface="A97_Oktom_Times" panose="02020500000000000000" pitchFamily="18" charset="0"/>
              </a:rPr>
              <a:t> файл текст файлы </a:t>
            </a:r>
            <a:r>
              <a:rPr lang="ru-RU" sz="2000" dirty="0" err="1">
                <a:latin typeface="A97_Oktom_Times" panose="02020500000000000000" pitchFamily="18" charset="0"/>
              </a:rPr>
              <a:t>экенин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көрсөтүп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турат</a:t>
            </a:r>
            <a:r>
              <a:rPr lang="ru-RU" sz="2000" dirty="0">
                <a:latin typeface="A97_Oktom_Times" panose="02020500000000000000" pitchFamily="18" charset="0"/>
              </a:rPr>
              <a:t>. </a:t>
            </a:r>
            <a:r>
              <a:rPr lang="ru-RU" sz="2000" dirty="0" err="1">
                <a:latin typeface="A97_Oktom_Times" panose="02020500000000000000" pitchFamily="18" charset="0"/>
              </a:rPr>
              <a:t>Файлды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сактоодо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кеңейтүүнү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көрсөтүүнүн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кереги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жок</a:t>
            </a:r>
            <a:r>
              <a:rPr lang="ru-RU" sz="2000" dirty="0">
                <a:latin typeface="A97_Oktom_Times" panose="02020500000000000000" pitchFamily="18" charset="0"/>
              </a:rPr>
              <a:t>. Программа </a:t>
            </a:r>
            <a:r>
              <a:rPr lang="ru-RU" sz="2000" dirty="0" err="1">
                <a:latin typeface="A97_Oktom_Times" panose="02020500000000000000" pitchFamily="18" charset="0"/>
              </a:rPr>
              <a:t>автоматтык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түрдө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>
                <a:latin typeface="A97_Oktom_Times" panose="02020500000000000000" pitchFamily="18" charset="0"/>
              </a:rPr>
              <a:t>кеңейтүүнү</a:t>
            </a:r>
            <a:r>
              <a:rPr lang="ru-RU" sz="2000" dirty="0">
                <a:latin typeface="A97_Oktom_Times" panose="02020500000000000000" pitchFamily="18" charset="0"/>
              </a:rPr>
              <a:t> </a:t>
            </a:r>
            <a:r>
              <a:rPr lang="ru-RU" sz="2000" dirty="0" err="1" smtClean="0">
                <a:latin typeface="A97_Oktom_Times" panose="02020500000000000000" pitchFamily="18" charset="0"/>
              </a:rPr>
              <a:t>иштетет</a:t>
            </a:r>
            <a:r>
              <a:rPr lang="ru-RU" sz="2000" dirty="0" smtClean="0">
                <a:latin typeface="A97_Oktom_Times" panose="02020500000000000000" pitchFamily="18" charset="0"/>
              </a:rPr>
              <a:t>.</a:t>
            </a:r>
            <a:endParaRPr lang="ru-RU" sz="2000" b="1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185568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127161" y="4134118"/>
            <a:ext cx="7886163" cy="1166008"/>
          </a:xfrm>
        </p:spPr>
        <p:txBody>
          <a:bodyPr>
            <a:noAutofit/>
          </a:bodyPr>
          <a:lstStyle/>
          <a:p>
            <a:r>
              <a:rPr lang="ru-RU" sz="2400" dirty="0" err="1">
                <a:solidFill>
                  <a:srgbClr val="0070C0"/>
                </a:solidFill>
              </a:rPr>
              <a:t>Файлдын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түрү</a:t>
            </a:r>
            <a:r>
              <a:rPr lang="ru-RU" sz="2400" dirty="0">
                <a:solidFill>
                  <a:srgbClr val="0070C0"/>
                </a:solidFill>
              </a:rPr>
              <a:t> ( </a:t>
            </a:r>
            <a:r>
              <a:rPr lang="ru-RU" sz="2400" dirty="0">
                <a:solidFill>
                  <a:srgbClr val="0070C0"/>
                </a:solidFill>
                <a:latin typeface="A97_Oktom_Times" panose="02020500000000000000" pitchFamily="18" charset="0"/>
                <a:hlinkClick r:id="rId2" tooltip="Англис тил"/>
              </a:rPr>
              <a:t>англ.</a:t>
            </a:r>
            <a:r>
              <a:rPr lang="ru-RU" sz="2400" dirty="0">
                <a:solidFill>
                  <a:srgbClr val="0070C0"/>
                </a:solidFill>
                <a:hlinkClick r:id="rId2" tooltip="Англис тил"/>
              </a:rPr>
              <a:t> </a:t>
            </a:r>
            <a:r>
              <a:rPr lang="en-US" sz="2400" i="1" dirty="0">
                <a:solidFill>
                  <a:srgbClr val="0070C0"/>
                </a:solidFill>
              </a:rPr>
              <a:t>File type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ru-RU" sz="2400" dirty="0" err="1">
                <a:solidFill>
                  <a:srgbClr val="0070C0"/>
                </a:solidFill>
              </a:rPr>
              <a:t>белгиси</a:t>
            </a:r>
            <a:r>
              <a:rPr lang="ru-RU" sz="2400" dirty="0">
                <a:solidFill>
                  <a:srgbClr val="0070C0"/>
                </a:solidFill>
              </a:rPr>
              <a:t>) </a:t>
            </a:r>
            <a:r>
              <a:rPr lang="ru-RU" sz="2400" dirty="0" err="1">
                <a:solidFill>
                  <a:srgbClr val="0070C0"/>
                </a:solidFill>
              </a:rPr>
              <a:t>файлдын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сүрөттөлүшү</a:t>
            </a:r>
            <a:r>
              <a:rPr lang="ru-RU" sz="2400" dirty="0">
                <a:solidFill>
                  <a:srgbClr val="0070C0"/>
                </a:solidFill>
              </a:rPr>
              <a:t>. </a:t>
            </a:r>
            <a:r>
              <a:rPr lang="ru-RU" sz="2400" dirty="0" smtClean="0">
                <a:solidFill>
                  <a:srgbClr val="0070C0"/>
                </a:solidFill>
              </a:rPr>
              <a:t/>
            </a:r>
            <a:br>
              <a:rPr lang="ru-RU" sz="2400" dirty="0" smtClean="0">
                <a:solidFill>
                  <a:srgbClr val="0070C0"/>
                </a:solidFill>
              </a:rPr>
            </a:br>
            <a:r>
              <a:rPr lang="ru-RU" sz="2400" dirty="0" err="1" smtClean="0">
                <a:solidFill>
                  <a:srgbClr val="0070C0"/>
                </a:solidFill>
              </a:rPr>
              <a:t>Файлдын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түрү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бул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файлды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ачуу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үчүн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колдонулган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программаны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аныктайт</a:t>
            </a:r>
            <a:r>
              <a:rPr lang="ru-RU" sz="2400" dirty="0">
                <a:solidFill>
                  <a:srgbClr val="0070C0"/>
                </a:solidFill>
              </a:rPr>
              <a:t>, </a:t>
            </a:r>
            <a:r>
              <a:rPr lang="ru-RU" sz="2400" dirty="0" err="1">
                <a:solidFill>
                  <a:srgbClr val="0070C0"/>
                </a:solidFill>
              </a:rPr>
              <a:t>мисалы</a:t>
            </a:r>
            <a:r>
              <a:rPr lang="ru-RU" sz="2400" dirty="0">
                <a:solidFill>
                  <a:srgbClr val="0070C0"/>
                </a:solidFill>
              </a:rPr>
              <a:t>, </a:t>
            </a:r>
            <a:r>
              <a:rPr lang="en-US" sz="2400" dirty="0">
                <a:solidFill>
                  <a:srgbClr val="0070C0"/>
                </a:solidFill>
                <a:hlinkClick r:id="rId3" tooltip="Microsoft Word"/>
              </a:rPr>
              <a:t>Microsoft Word</a:t>
            </a:r>
            <a:r>
              <a:rPr lang="en-US" sz="2400" dirty="0">
                <a:solidFill>
                  <a:srgbClr val="0070C0"/>
                </a:solidFill>
              </a:rPr>
              <a:t> . </a:t>
            </a:r>
            <a:r>
              <a:rPr lang="ru-RU" sz="2400" dirty="0">
                <a:solidFill>
                  <a:srgbClr val="0070C0"/>
                </a:solidFill>
              </a:rPr>
              <a:t>Файл </a:t>
            </a:r>
            <a:r>
              <a:rPr lang="ru-RU" sz="2400" dirty="0" err="1">
                <a:solidFill>
                  <a:srgbClr val="0070C0"/>
                </a:solidFill>
              </a:rPr>
              <a:t>түрлөрү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файлдын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аталышынын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кеңейтилишине</a:t>
            </a:r>
            <a:r>
              <a:rPr lang="ru-RU" sz="2400" dirty="0">
                <a:solidFill>
                  <a:srgbClr val="0070C0"/>
                </a:solidFill>
              </a:rPr>
              <a:t> дал </a:t>
            </a:r>
            <a:r>
              <a:rPr lang="ru-RU" sz="2400" dirty="0" err="1">
                <a:solidFill>
                  <a:srgbClr val="0070C0"/>
                </a:solidFill>
              </a:rPr>
              <a:t>келет</a:t>
            </a:r>
            <a:r>
              <a:rPr lang="ru-RU" sz="2400" dirty="0">
                <a:solidFill>
                  <a:srgbClr val="0070C0"/>
                </a:solidFill>
              </a:rPr>
              <a:t>. </a:t>
            </a:r>
            <a:r>
              <a:rPr lang="ru-RU" sz="2400" dirty="0" smtClean="0">
                <a:solidFill>
                  <a:srgbClr val="0070C0"/>
                </a:solidFill>
              </a:rPr>
              <a:t/>
            </a:r>
            <a:br>
              <a:rPr lang="ru-RU" sz="2400" dirty="0" smtClean="0">
                <a:solidFill>
                  <a:srgbClr val="0070C0"/>
                </a:solidFill>
              </a:rPr>
            </a:br>
            <a:r>
              <a:rPr lang="ru-RU" sz="2400" dirty="0" err="1" smtClean="0">
                <a:solidFill>
                  <a:srgbClr val="0070C0"/>
                </a:solidFill>
              </a:rPr>
              <a:t>Мисалы</a:t>
            </a:r>
            <a:r>
              <a:rPr lang="ru-RU" sz="2400" dirty="0">
                <a:solidFill>
                  <a:srgbClr val="0070C0"/>
                </a:solidFill>
              </a:rPr>
              <a:t>, </a:t>
            </a:r>
            <a:r>
              <a:rPr lang="ru-RU" sz="2400" i="1" dirty="0">
                <a:solidFill>
                  <a:srgbClr val="0070C0"/>
                </a:solidFill>
              </a:rPr>
              <a:t>.</a:t>
            </a:r>
            <a:r>
              <a:rPr lang="en-US" sz="2400" i="1" dirty="0">
                <a:solidFill>
                  <a:srgbClr val="0070C0"/>
                </a:solidFill>
              </a:rPr>
              <a:t>txt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ru-RU" sz="2400" dirty="0">
                <a:solidFill>
                  <a:srgbClr val="0070C0"/>
                </a:solidFill>
              </a:rPr>
              <a:t>же </a:t>
            </a:r>
            <a:r>
              <a:rPr lang="ru-RU" sz="2400" i="1" dirty="0">
                <a:solidFill>
                  <a:srgbClr val="0070C0"/>
                </a:solidFill>
              </a:rPr>
              <a:t>.</a:t>
            </a:r>
            <a:r>
              <a:rPr lang="en-US" sz="2400" i="1" dirty="0">
                <a:solidFill>
                  <a:srgbClr val="0070C0"/>
                </a:solidFill>
              </a:rPr>
              <a:t>log</a:t>
            </a:r>
            <a:r>
              <a:rPr lang="en-US" sz="2400" dirty="0">
                <a:solidFill>
                  <a:srgbClr val="0070C0"/>
                </a:solidFill>
              </a:rPr>
              <a:t> </a:t>
            </a:r>
            <a:r>
              <a:rPr lang="ru-RU" sz="2400" dirty="0" err="1">
                <a:solidFill>
                  <a:srgbClr val="0070C0"/>
                </a:solidFill>
              </a:rPr>
              <a:t>кеңейтилген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 smtClean="0">
                <a:solidFill>
                  <a:srgbClr val="0070C0"/>
                </a:solidFill>
              </a:rPr>
              <a:t>файлдар</a:t>
            </a:r>
            <a:r>
              <a:rPr lang="ru-RU" sz="2400" dirty="0" smtClean="0">
                <a:solidFill>
                  <a:srgbClr val="0070C0"/>
                </a:solidFill>
              </a:rPr>
              <a:t/>
            </a:r>
            <a:br>
              <a:rPr lang="ru-RU" sz="2400" dirty="0" smtClean="0">
                <a:solidFill>
                  <a:srgbClr val="0070C0"/>
                </a:solidFill>
              </a:rPr>
            </a:b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>
                <a:solidFill>
                  <a:srgbClr val="0070C0"/>
                </a:solidFill>
              </a:rPr>
              <a:t>" </a:t>
            </a:r>
            <a:r>
              <a:rPr lang="ru-RU" sz="2400" dirty="0" err="1">
                <a:solidFill>
                  <a:srgbClr val="0070C0"/>
                </a:solidFill>
                <a:hlinkClick r:id="rId4" tooltip="Тексттик документ (мындай бет жок)"/>
              </a:rPr>
              <a:t>тексттик</a:t>
            </a:r>
            <a:r>
              <a:rPr lang="ru-RU" sz="2400" dirty="0">
                <a:solidFill>
                  <a:srgbClr val="0070C0"/>
                </a:solidFill>
                <a:hlinkClick r:id="rId4" tooltip="Тексттик документ (мындай бет жок)"/>
              </a:rPr>
              <a:t> </a:t>
            </a:r>
            <a:r>
              <a:rPr lang="ru-RU" sz="2400" dirty="0" err="1">
                <a:solidFill>
                  <a:srgbClr val="0070C0"/>
                </a:solidFill>
                <a:hlinkClick r:id="rId4" tooltip="Тексттик документ (мындай бет жок)"/>
              </a:rPr>
              <a:t>документтер</a:t>
            </a:r>
            <a:r>
              <a:rPr lang="ru-RU" sz="2400" dirty="0">
                <a:solidFill>
                  <a:srgbClr val="0070C0"/>
                </a:solidFill>
                <a:hlinkClick r:id="rId4" tooltip="Тексттик документ (мындай бет жок)"/>
              </a:rPr>
              <a:t>"</a:t>
            </a:r>
            <a:r>
              <a:rPr lang="ru-RU" sz="2400" dirty="0">
                <a:solidFill>
                  <a:srgbClr val="0070C0"/>
                </a:solidFill>
              </a:rPr>
              <a:t> </a:t>
            </a:r>
            <a:r>
              <a:rPr lang="ru-RU" sz="2400" dirty="0" err="1">
                <a:solidFill>
                  <a:srgbClr val="0070C0"/>
                </a:solidFill>
              </a:rPr>
              <a:t>деп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аталат</a:t>
            </a:r>
            <a:r>
              <a:rPr lang="ru-RU" sz="2400" dirty="0">
                <a:solidFill>
                  <a:srgbClr val="0070C0"/>
                </a:solidFill>
              </a:rPr>
              <a:t> </a:t>
            </a:r>
            <a:r>
              <a:rPr lang="ru-RU" sz="2400" dirty="0" err="1">
                <a:solidFill>
                  <a:srgbClr val="0070C0"/>
                </a:solidFill>
              </a:rPr>
              <a:t>жана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аларды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smtClean="0">
                <a:solidFill>
                  <a:srgbClr val="0070C0"/>
                </a:solidFill>
              </a:rPr>
              <a:t/>
            </a:r>
            <a:br>
              <a:rPr lang="ru-RU" sz="2400" dirty="0" smtClean="0">
                <a:solidFill>
                  <a:srgbClr val="0070C0"/>
                </a:solidFill>
              </a:rPr>
            </a:br>
            <a:r>
              <a:rPr lang="ru-RU" sz="2400" dirty="0" err="1" smtClean="0">
                <a:solidFill>
                  <a:srgbClr val="0070C0"/>
                </a:solidFill>
              </a:rPr>
              <a:t>каалаган</a:t>
            </a:r>
            <a:r>
              <a:rPr lang="ru-RU" sz="2400" dirty="0" smtClean="0">
                <a:solidFill>
                  <a:srgbClr val="0070C0"/>
                </a:solidFill>
              </a:rPr>
              <a:t> </a:t>
            </a:r>
            <a:r>
              <a:rPr lang="ru-RU" sz="2400" dirty="0">
                <a:solidFill>
                  <a:srgbClr val="0070C0"/>
                </a:solidFill>
              </a:rPr>
              <a:t>текст </a:t>
            </a:r>
            <a:r>
              <a:rPr lang="ru-RU" sz="2400" dirty="0" err="1">
                <a:solidFill>
                  <a:srgbClr val="0070C0"/>
                </a:solidFill>
              </a:rPr>
              <a:t>редакторунун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жардамы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менен</a:t>
            </a:r>
            <a:r>
              <a:rPr lang="ru-RU" sz="2400" dirty="0">
                <a:solidFill>
                  <a:srgbClr val="0070C0"/>
                </a:solidFill>
              </a:rPr>
              <a:t> </a:t>
            </a:r>
            <a:r>
              <a:rPr lang="ru-RU" sz="2400" dirty="0" err="1">
                <a:solidFill>
                  <a:srgbClr val="0070C0"/>
                </a:solidFill>
              </a:rPr>
              <a:t>ачууга</a:t>
            </a:r>
            <a:r>
              <a:rPr lang="ru-RU" sz="2400" dirty="0">
                <a:solidFill>
                  <a:srgbClr val="0070C0"/>
                </a:solidFill>
              </a:rPr>
              <a:t> болот.</a:t>
            </a:r>
            <a:endParaRPr lang="ru-RU" sz="2400" b="1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833006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3999" y="2252171"/>
            <a:ext cx="9144000" cy="1655762"/>
          </a:xfrm>
        </p:spPr>
        <p:txBody>
          <a:bodyPr>
            <a:noAutofit/>
          </a:bodyPr>
          <a:lstStyle/>
          <a:p>
            <a:r>
              <a:rPr lang="ky-KG" sz="4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Эми компьютерден</a:t>
            </a:r>
          </a:p>
          <a:p>
            <a:r>
              <a:rPr lang="ky-KG" sz="4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Атыңарды жазып файл</a:t>
            </a:r>
          </a:p>
          <a:p>
            <a:r>
              <a:rPr lang="ky-KG" sz="4400" b="1" dirty="0" smtClean="0">
                <a:solidFill>
                  <a:srgbClr val="7030A0"/>
                </a:solidFill>
                <a:latin typeface="A97_Oktom_Times" panose="02020500000000000000" pitchFamily="18" charset="0"/>
              </a:rPr>
              <a:t>сактайбыз</a:t>
            </a:r>
            <a:endParaRPr lang="ru-RU" sz="4400" b="1" dirty="0">
              <a:solidFill>
                <a:srgbClr val="7030A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2056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19350" y="2082352"/>
            <a:ext cx="7448281" cy="294684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97_Oktom_Times" panose="02020500000000000000" pitchFamily="18" charset="0"/>
              </a:rPr>
              <a:t>PowerPoint -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бул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презентация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учурунда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көрсөтүлө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турган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маанилүү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маалыматтардын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,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диаграммалардын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жана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сүрөттөрдүн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слайд-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шоусун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</a:t>
            </a:r>
            <a:r>
              <a:rPr lang="ru-RU" sz="3200" dirty="0" err="1">
                <a:solidFill>
                  <a:srgbClr val="002060"/>
                </a:solidFill>
                <a:latin typeface="A97_Oktom_Times" panose="02020500000000000000" pitchFamily="18" charset="0"/>
              </a:rPr>
              <a:t>түзүүчү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 </a:t>
            </a:r>
            <a:r>
              <a:rPr lang="en-US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Micro oft </a:t>
            </a:r>
            <a:r>
              <a:rPr lang="ru-RU" sz="3200" dirty="0">
                <a:solidFill>
                  <a:srgbClr val="002060"/>
                </a:solidFill>
                <a:latin typeface="A97_Oktom_Times" panose="02020500000000000000" pitchFamily="18" charset="0"/>
              </a:rPr>
              <a:t>презентация </a:t>
            </a:r>
            <a:r>
              <a:rPr lang="ru-RU" sz="3200" dirty="0" err="1" smtClean="0">
                <a:solidFill>
                  <a:srgbClr val="002060"/>
                </a:solidFill>
                <a:latin typeface="A97_Oktom_Times" panose="02020500000000000000" pitchFamily="18" charset="0"/>
              </a:rPr>
              <a:t>программасы</a:t>
            </a:r>
            <a:r>
              <a:rPr lang="ru-RU" sz="3200" dirty="0" smtClean="0">
                <a:solidFill>
                  <a:srgbClr val="002060"/>
                </a:solidFill>
                <a:latin typeface="A97_Oktom_Times" panose="02020500000000000000" pitchFamily="18" charset="0"/>
              </a:rPr>
              <a:t>.</a:t>
            </a:r>
            <a:endParaRPr lang="ru-RU" sz="3200" b="1" dirty="0">
              <a:solidFill>
                <a:srgbClr val="00206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454437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419350" y="2082352"/>
            <a:ext cx="7448281" cy="2946847"/>
          </a:xfrm>
        </p:spPr>
        <p:txBody>
          <a:bodyPr>
            <a:no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A97_Oktom_Times" panose="02020500000000000000" pitchFamily="18" charset="0"/>
              </a:rPr>
              <a:t>PowerPoint - </a:t>
            </a:r>
            <a:r>
              <a:rPr lang="ru-RU" sz="3200" dirty="0" err="1"/>
              <a:t>Көбүнчө</a:t>
            </a:r>
            <a:r>
              <a:rPr lang="ru-RU" sz="3200" dirty="0"/>
              <a:t> бизнес </a:t>
            </a:r>
            <a:r>
              <a:rPr lang="ru-RU" sz="3200" dirty="0" err="1"/>
              <a:t>жана</a:t>
            </a:r>
            <a:r>
              <a:rPr lang="ru-RU" sz="3200" dirty="0"/>
              <a:t> </a:t>
            </a:r>
            <a:r>
              <a:rPr lang="ru-RU" sz="3200" dirty="0" err="1"/>
              <a:t>мектеп</a:t>
            </a:r>
            <a:r>
              <a:rPr lang="ru-RU" sz="3200" dirty="0"/>
              <a:t> </a:t>
            </a:r>
            <a:r>
              <a:rPr lang="ru-RU" sz="3200" dirty="0" err="1"/>
              <a:t>презентациялары</a:t>
            </a:r>
            <a:r>
              <a:rPr lang="ru-RU" sz="3200" dirty="0"/>
              <a:t> </a:t>
            </a:r>
            <a:r>
              <a:rPr lang="ru-RU" sz="3200" dirty="0" err="1"/>
              <a:t>үчүн</a:t>
            </a:r>
            <a:r>
              <a:rPr lang="ru-RU" sz="3200" dirty="0"/>
              <a:t> </a:t>
            </a:r>
            <a:r>
              <a:rPr lang="ru-RU" sz="3200" dirty="0" err="1" smtClean="0"/>
              <a:t>колдонулат</a:t>
            </a:r>
            <a:r>
              <a:rPr lang="ru-RU" sz="3200" dirty="0" smtClean="0"/>
              <a:t>.</a:t>
            </a:r>
            <a:endParaRPr lang="ru-RU" sz="3200" b="1" dirty="0">
              <a:solidFill>
                <a:srgbClr val="FF0000"/>
              </a:solidFill>
              <a:latin typeface="A97_Oktom_Times" panose="02020500000000000000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607906" y="2107304"/>
            <a:ext cx="707116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sz="3600" dirty="0" err="1">
                <a:solidFill>
                  <a:srgbClr val="0070C0"/>
                </a:solidFill>
                <a:latin typeface="A97_Oktom_Times" panose="02020500000000000000" pitchFamily="18" charset="0"/>
              </a:rPr>
              <a:t>Кээде</a:t>
            </a:r>
            <a:r>
              <a:rPr lang="ru-RU" sz="3600" dirty="0">
                <a:solidFill>
                  <a:srgbClr val="0070C0"/>
                </a:solidFill>
                <a:latin typeface="A97_Oktom_Times" panose="02020500000000000000" pitchFamily="18" charset="0"/>
              </a:rPr>
              <a:t> катары </a:t>
            </a:r>
            <a:r>
              <a:rPr lang="ru-RU" sz="3600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кыскартылган</a:t>
            </a:r>
            <a:endParaRPr lang="ru-RU" sz="3600" dirty="0" smtClean="0">
              <a:solidFill>
                <a:srgbClr val="0070C0"/>
              </a:solidFill>
              <a:latin typeface="A97_Oktom_Times" panose="02020500000000000000" pitchFamily="18" charset="0"/>
            </a:endParaRPr>
          </a:p>
          <a:p>
            <a:pPr algn="ctr"/>
            <a:r>
              <a:rPr lang="ru-RU" sz="36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PP</a:t>
            </a:r>
            <a:r>
              <a:rPr lang="ru-RU" sz="3600" dirty="0">
                <a:solidFill>
                  <a:srgbClr val="0070C0"/>
                </a:solidFill>
                <a:latin typeface="A97_Oktom_Times" panose="02020500000000000000" pitchFamily="18" charset="0"/>
              </a:rPr>
              <a:t> же </a:t>
            </a:r>
            <a:r>
              <a:rPr lang="ru-RU" sz="3600" dirty="0" smtClean="0">
                <a:solidFill>
                  <a:srgbClr val="FF0000"/>
                </a:solidFill>
                <a:latin typeface="A97_Oktom_Times" panose="02020500000000000000" pitchFamily="18" charset="0"/>
              </a:rPr>
              <a:t>PPT</a:t>
            </a:r>
            <a:r>
              <a:rPr lang="ru-RU" sz="36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</a:t>
            </a:r>
            <a:r>
              <a:rPr lang="ru-RU" sz="3600" dirty="0" err="1" smtClean="0">
                <a:solidFill>
                  <a:srgbClr val="0070C0"/>
                </a:solidFill>
                <a:latin typeface="A97_Oktom_Times" panose="02020500000000000000" pitchFamily="18" charset="0"/>
              </a:rPr>
              <a:t>форматында</a:t>
            </a:r>
            <a:r>
              <a:rPr lang="ru-RU" sz="3600" dirty="0" smtClean="0">
                <a:solidFill>
                  <a:srgbClr val="0070C0"/>
                </a:solidFill>
                <a:latin typeface="A97_Oktom_Times" panose="02020500000000000000" pitchFamily="18" charset="0"/>
              </a:rPr>
              <a:t> болот.</a:t>
            </a:r>
            <a:endParaRPr lang="ru-RU" sz="3600" dirty="0">
              <a:solidFill>
                <a:srgbClr val="0070C0"/>
              </a:solidFill>
              <a:latin typeface="A97_Oktom_Times" panose="02020500000000000000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164547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Натуральные материалы">
  <a:themeElements>
    <a:clrScheme name="Натуральные материалы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Натуральные материалы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Натуральные материалы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370</TotalTime>
  <Words>98</Words>
  <Application>Microsoft Office PowerPoint</Application>
  <PresentationFormat>Широкоэкранный</PresentationFormat>
  <Paragraphs>25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8" baseType="lpstr">
      <vt:lpstr>A97_Oktom_Arbat</vt:lpstr>
      <vt:lpstr>A97_Oktom_Times</vt:lpstr>
      <vt:lpstr>Arial</vt:lpstr>
      <vt:lpstr>Garamond</vt:lpstr>
      <vt:lpstr>Times New Roman</vt:lpstr>
      <vt:lpstr>Натуральные материалы</vt:lpstr>
      <vt:lpstr>Саламатсыңарбы балдар?</vt:lpstr>
      <vt:lpstr>3-декабрь Тема Файлдын түрлөрү</vt:lpstr>
      <vt:lpstr>Презентация PowerPoint</vt:lpstr>
      <vt:lpstr>Презентация PowerPoint</vt:lpstr>
      <vt:lpstr>Файл атын кеңейтүү ( Engl. File name extension ) - бул файлда сакталган маалыматтардын түрүн көрсөткөн чекиттен кийинки файл аты. Мисалы, Windows файл аталыштарынын үч тамгадан турган кеңейтилишине ээ. Example.txt файлынын аталышындагы кеңейтүү .txt тамгаларын камтыйт . Бул кеңейтүү бул файл текст файлы экенин көрсөтүп турат. Файлды сактоодо кеңейтүүнү көрсөтүүнүн кереги жок. Программа автоматтык түрдө кеңейтүүнү иштетет.</vt:lpstr>
      <vt:lpstr>Файлдын түрү ( англ. File type белгиси) файлдын сүрөттөлүшү.  Файлдын түрү бул файлды ачуу үчүн колдонулган программаны аныктайт, мисалы, Microsoft Word . Файл түрлөрү файлдын аталышынын кеңейтилишине дал келет.  Мисалы, .txt же .log кеңейтилген файлдар  " тексттик документтер" деп аталат жана аларды  каалаган текст редакторунун жардамы менен ачууга болот.</vt:lpstr>
      <vt:lpstr>Презентация PowerPoint</vt:lpstr>
      <vt:lpstr>PowerPoint - бул презентация учурунда көрсөтүлө турган маанилүү маалыматтардын, диаграммалардын жана сүрөттөрдүн слайд-шоусун түзүүчү Micro oft презентация программасы.</vt:lpstr>
      <vt:lpstr>PowerPoint - Көбүнчө бизнес жана мектеп презентациялары үчүн колдонулат.</vt:lpstr>
      <vt:lpstr>Тема: Объекттерге анимация жүргүзүү</vt:lpstr>
      <vt:lpstr>Алгач видео ролике көңүл бургула...</vt:lpstr>
      <vt:lpstr>Үйгө тапшырма...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Саламатсыңарбы балдар?</dc:title>
  <dc:creator>Oma</dc:creator>
  <cp:lastModifiedBy>Oma</cp:lastModifiedBy>
  <cp:revision>17</cp:revision>
  <dcterms:created xsi:type="dcterms:W3CDTF">2021-12-02T01:00:53Z</dcterms:created>
  <dcterms:modified xsi:type="dcterms:W3CDTF">2021-12-03T09:11:39Z</dcterms:modified>
</cp:coreProperties>
</file>