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39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32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4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5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3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C9B6-5863-43F6-AE34-30701BC3DCD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4" y="521821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максаты</a:t>
            </a:r>
            <a:r>
              <a:rPr lang="en-US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Билим берүүчүлүк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Python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тилиндеги функциялар аркылуу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түшүнүк</a:t>
            </a:r>
          </a:p>
          <a:p>
            <a:pPr algn="l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                                     аласыңар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.</a:t>
            </a:r>
          </a:p>
          <a:p>
            <a:pPr algn="l"/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Өнүктүрүүчүлүк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Функция жана анын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аргументтери жөнүндө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маалымат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</a:t>
            </a:r>
          </a:p>
          <a:p>
            <a:pPr algn="l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                                     аласыңар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   Тарбия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берүүчүлүк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Python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тилиндеги функциялар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аркылуу ырааттуу</a:t>
            </a:r>
          </a:p>
          <a:p>
            <a:pPr algn="l"/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                     иштөөгө тарбияланасыңар.</a:t>
            </a:r>
          </a:p>
          <a:p>
            <a:pPr algn="l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Күтүлүүчү натыйжа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Python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тилиндеги функциялар аркылуу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программалоого                                                        </a:t>
            </a:r>
          </a:p>
          <a:p>
            <a:pPr algn="l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                                          үйрөнүү.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Көрсөткүчтөр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Python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тилиндеги функциялар аркылуу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аргументтер менен                                                     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                                иштеп үйрөнүшөт.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96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162" y="1536234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жүрүшү</a:t>
            </a:r>
            <a:r>
              <a:rPr lang="en-US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00B05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Саламдашуу: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Саламатсыңарбы </a:t>
            </a:r>
            <a:r>
              <a:rPr lang="ky-KG" sz="28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балдар</a:t>
            </a:r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Окуучулардын маанайын көтөрүү: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Тапшырмасын текшерүү: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Өтүлгөн тема боюнча суроо жооп!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9" y="985837"/>
            <a:ext cx="10587036" cy="63612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13-декабрь                                 </a:t>
            </a:r>
            <a:r>
              <a:rPr lang="ru-RU" sz="32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Дүйшөнбү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28614" y="2942696"/>
            <a:ext cx="105870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темасы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 </a:t>
            </a:r>
            <a:r>
              <a:rPr lang="ru-RU" sz="32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Функциялар</a:t>
            </a:r>
            <a:r>
              <a:rPr lang="ru-RU" sz="3200" b="1" dirty="0" smtClean="0">
                <a:latin typeface="A97_Oktom_Times" panose="02020500000000000000" pitchFamily="18" charset="0"/>
              </a:rPr>
              <a:t/>
            </a:r>
            <a:br>
              <a:rPr lang="ru-RU" sz="3200" b="1" dirty="0" smtClean="0">
                <a:latin typeface="A97_Oktom_Times" panose="02020500000000000000" pitchFamily="18" charset="0"/>
              </a:rPr>
            </a:br>
            <a:r>
              <a:rPr lang="ru-RU" sz="32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функция </a:t>
            </a:r>
            <a:r>
              <a:rPr lang="ru-RU" sz="3200" b="1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жана</a:t>
            </a:r>
            <a:r>
              <a:rPr lang="ru-RU" sz="32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алардын</a:t>
            </a:r>
            <a:r>
              <a:rPr lang="ru-RU" sz="32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аргументтери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61534"/>
            <a:ext cx="7766936" cy="1646302"/>
          </a:xfrm>
        </p:spPr>
        <p:txBody>
          <a:bodyPr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Программалоодогу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фунция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636495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Программалоодогу</a:t>
            </a:r>
            <a:r>
              <a:rPr lang="ru-RU" sz="28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фунция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– 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Бул коюлган аты менен ага кайрылып, чакырууга мүмкүн болгон коддун обочолонгон аймагы.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00149"/>
            <a:ext cx="7766936" cy="821861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Аргумент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936408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Аргумент 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– 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Бул функциянын чакыруусунда ага бериле турган маани.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16567" y="439925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Эскертүү 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– 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Функциянын параметри менен аргументин алмаштырбаш керек.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00149"/>
            <a:ext cx="7766936" cy="821861"/>
          </a:xfrm>
        </p:spPr>
        <p:txBody>
          <a:bodyPr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Эсиңе тут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936408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Функциянын аты кичинекей латын тамгаларынан туруш керек, ал эми сөздөр бири-биринен төмөнкү сызык символу менен ажыратылышы керек.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59417" y="484216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Бул кодду окуу үчүн ыңгайлуу кылат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(</a:t>
            </a:r>
            <a:r>
              <a:rPr lang="en-US" sz="28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snake_case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)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314325"/>
            <a:ext cx="7766936" cy="536110"/>
          </a:xfrm>
        </p:spPr>
        <p:txBody>
          <a:bodyPr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Бышыктоо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655" y="850435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Бүгүнкү сабак түшүнүктүү болдубу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</a:p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Функция, Аргумент боюнча тушүнүк алдыкбы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</a:p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Сабак эмнеси менен жакты</a:t>
            </a:r>
            <a:r>
              <a:rPr lang="en-US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16567" y="259903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Үйгө тапшырма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Print ()</a:t>
            </a:r>
          </a:p>
          <a:p>
            <a:pPr algn="ctr"/>
            <a:r>
              <a:rPr lang="en-US" sz="28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Str</a:t>
            </a:r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()</a:t>
            </a:r>
          </a:p>
          <a:p>
            <a:pPr algn="ctr"/>
            <a:r>
              <a:rPr lang="en-US" sz="28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()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Float ()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Round ()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Терминдерин жаттап келүү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201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A97_Oktom_Times</vt:lpstr>
      <vt:lpstr>Arial</vt:lpstr>
      <vt:lpstr>Trebuchet MS</vt:lpstr>
      <vt:lpstr>Wingdings 3</vt:lpstr>
      <vt:lpstr>Грань</vt:lpstr>
      <vt:lpstr>Презентация PowerPoint</vt:lpstr>
      <vt:lpstr>Презентация PowerPoint</vt:lpstr>
      <vt:lpstr>13-декабрь                                 Дүйшөнбү</vt:lpstr>
      <vt:lpstr>Программалоодогу фунция деген эмне?</vt:lpstr>
      <vt:lpstr>Аргумент деген эмне?</vt:lpstr>
      <vt:lpstr>Эсиңе тут</vt:lpstr>
      <vt:lpstr>Бышыктоо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13-декабрь Сабактын темасы: Функциялар функция жана алардын аргументтери</dc:title>
  <dc:creator>Oma</dc:creator>
  <cp:lastModifiedBy>Oma</cp:lastModifiedBy>
  <cp:revision>7</cp:revision>
  <dcterms:created xsi:type="dcterms:W3CDTF">2021-12-13T05:24:02Z</dcterms:created>
  <dcterms:modified xsi:type="dcterms:W3CDTF">2021-12-13T06:13:01Z</dcterms:modified>
</cp:coreProperties>
</file>