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E84306-6F66-417A-85D7-1237B79D1086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A7389-AC65-4213-811E-F847B4AD736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564904"/>
            <a:ext cx="8280920" cy="3816424"/>
          </a:xfrm>
        </p:spPr>
        <p:txBody>
          <a:bodyPr>
            <a:noAutofit/>
          </a:bodyPr>
          <a:lstStyle/>
          <a:p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жөнүндө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сөз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болгондо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а 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борбор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нече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компьютерлерди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же башка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шаймандарды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бириктирген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эң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негизги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шайман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коммутатордон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же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роутерден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айырмаланып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хабда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маалыматты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кайда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жөнөтүү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керектиги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жөнүндө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маршрутизациялык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таблицалар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же интеллект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жок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ар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туташуу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боюнча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бардык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маалыматтарды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таркатат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Көпчүлүк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хабдар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негизги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каталарын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мисалы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кагылышууларды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аныктай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алышат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бирок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нече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портторго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бардык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маалыматтарды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таратуу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коопсуздук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коркунучун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жаратат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тоскоолдуктарды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жаратат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Мурда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хабдар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популярдуу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болгон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анткени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алар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коммутаторго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же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роутерге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караганда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арзан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болчу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Бүгүн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өчүргүчтөр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хабдан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көп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акча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талап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кылбайт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бардык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тармактар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​​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үчүн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топ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жакшы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чечим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болуп</a:t>
            </a:r>
            <a:r>
              <a:rPr lang="ru-RU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саналат</a:t>
            </a:r>
            <a:r>
              <a:rPr lang="ru-RU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97_Oktom_Times" pitchFamily="18" charset="0"/>
              </a:rPr>
              <a:t>Hub - </a:t>
            </a:r>
            <a:r>
              <a:rPr lang="ru-RU" sz="6000" b="1" dirty="0">
                <a:solidFill>
                  <a:srgbClr val="FF0000"/>
                </a:solidFill>
                <a:latin typeface="A97_Oktom_Times" pitchFamily="18" charset="0"/>
              </a:rPr>
              <a:t>Технология</a:t>
            </a:r>
          </a:p>
        </p:txBody>
      </p:sp>
    </p:spTree>
    <p:extLst>
      <p:ext uri="{BB962C8B-B14F-4D97-AF65-F5344CB8AC3E}">
        <p14:creationId xmlns:p14="http://schemas.microsoft.com/office/powerpoint/2010/main" val="331479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Oma\Downloads\daisychai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1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Oma\Downloads\wireless_nic_larg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2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Oma\Downloads\network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05"/>
            <a:ext cx="9144000" cy="684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2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Oma\Downloads\qué-es-un-hub-8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20"/>
            <a:ext cx="9127654" cy="684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2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0726" y="5373216"/>
            <a:ext cx="8280920" cy="936104"/>
          </a:xfrm>
        </p:spPr>
        <p:txBody>
          <a:bodyPr>
            <a:noAutofit/>
          </a:bodyPr>
          <a:lstStyle/>
          <a:p>
            <a:pPr algn="ctr"/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Жок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Хаб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негизги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дудук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шайман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даректин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кереги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жок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8352928" cy="1008112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ru-RU" sz="4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Хаб</a:t>
            </a:r>
            <a:r>
              <a:rPr lang="ru-RU" sz="4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деген</a:t>
            </a:r>
            <a:r>
              <a:rPr lang="ru-RU" sz="4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b="0" dirty="0" err="1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эмне</a:t>
            </a:r>
            <a:r>
              <a:rPr lang="ru-RU" sz="4800" b="0" dirty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ru-RU" sz="4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726" y="1412776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эсептөө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дүйнөсүнүн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түзмөгү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анын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ичинде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ар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кандай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жабдууларды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туташтыра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алуунун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чоң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функциясы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бар,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колдонуучунун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чоң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артыкчылыктарын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сунуштаган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ар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кандай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соода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белгилери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бар,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макалада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жөнүндө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билип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алыңыз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1971" y="4509120"/>
            <a:ext cx="835292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ru-RU" sz="4800"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Хабдардын </a:t>
            </a:r>
            <a:r>
              <a:rPr lang="en-US" sz="4800"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ru-RU" sz="4800" b="0" smtClean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дареги барбы?</a:t>
            </a:r>
            <a:endParaRPr lang="ru-RU" sz="4800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3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6000" b="1" dirty="0">
                <a:solidFill>
                  <a:srgbClr val="FF0000"/>
                </a:solidFill>
                <a:latin typeface="A97_Oktom_Times" pitchFamily="18" charset="0"/>
              </a:rPr>
              <a:t>Hub - </a:t>
            </a:r>
            <a:r>
              <a:rPr lang="ru-RU" sz="6000" b="1" dirty="0">
                <a:solidFill>
                  <a:srgbClr val="FF0000"/>
                </a:solidFill>
                <a:latin typeface="A97_Oktom_Times" pitchFamily="18" charset="0"/>
              </a:rPr>
              <a:t>Технология</a:t>
            </a:r>
          </a:p>
        </p:txBody>
      </p:sp>
      <p:pic>
        <p:nvPicPr>
          <p:cNvPr id="1026" name="Picture 2" descr="C:\Users\Oma\Downloads\qué-es-un-hub-1-1024x9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53" y="-1062880"/>
            <a:ext cx="10094734" cy="792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45526" y="0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ky-KG" sz="6000" dirty="0" smtClean="0">
                <a:solidFill>
                  <a:srgbClr val="FF0000"/>
                </a:solidFill>
                <a:latin typeface="A97_Oktom_Times" pitchFamily="18" charset="0"/>
              </a:rPr>
              <a:t>Хаб төмөндөгү аппарат</a:t>
            </a:r>
            <a:endParaRPr lang="ru-RU" sz="60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3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ma\Downloads\qué-es-un-hub-3-1024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" y="-1"/>
            <a:ext cx="9115581" cy="69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0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ma\Downloads\qué-es-un-hub-4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9753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0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ma\Downloads\qué-es-un-hub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3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ma\Downloads\qué-es-un-hub-6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1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ma\Downloads\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4"/>
            <a:ext cx="9144000" cy="685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1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ma\Downloads\cascade_o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1263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73</Words>
  <Application>Microsoft Office PowerPoint</Application>
  <PresentationFormat>Экран (4:3)</PresentationFormat>
  <Paragraphs>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Воздушный поток</vt:lpstr>
      <vt:lpstr>Hub - Технология</vt:lpstr>
      <vt:lpstr>Хаб деген эмне?</vt:lpstr>
      <vt:lpstr>Hub - Технология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 - Технология</dc:title>
  <dc:creator>Oma</dc:creator>
  <cp:lastModifiedBy>Oma</cp:lastModifiedBy>
  <cp:revision>2</cp:revision>
  <dcterms:created xsi:type="dcterms:W3CDTF">2022-06-20T13:26:14Z</dcterms:created>
  <dcterms:modified xsi:type="dcterms:W3CDTF">2022-06-20T13:46:14Z</dcterms:modified>
</cp:coreProperties>
</file>