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727"/>
    <a:srgbClr val="3CDCE4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924" y="546279"/>
            <a:ext cx="8825658" cy="3329581"/>
          </a:xfrm>
        </p:spPr>
        <p:txBody>
          <a:bodyPr/>
          <a:lstStyle/>
          <a:p>
            <a:pPr algn="ctr"/>
            <a:r>
              <a:rPr lang="ru-RU" sz="6600" dirty="0" err="1" smtClean="0">
                <a:latin typeface="A97_Oktom_Times" panose="02020500000000000000" pitchFamily="18" charset="0"/>
              </a:rPr>
              <a:t>Саламатсы</a:t>
            </a:r>
            <a:r>
              <a:rPr lang="ky-KG" sz="6600" dirty="0" smtClean="0">
                <a:latin typeface="A97_Oktom_Times" panose="02020500000000000000" pitchFamily="18" charset="0"/>
              </a:rPr>
              <a:t>нарбы</a:t>
            </a:r>
            <a:br>
              <a:rPr lang="ky-KG" sz="6600" dirty="0" smtClean="0">
                <a:latin typeface="A97_Oktom_Times" panose="02020500000000000000" pitchFamily="18" charset="0"/>
              </a:rPr>
            </a:br>
            <a:r>
              <a:rPr lang="ky-KG" sz="6600" dirty="0" smtClean="0">
                <a:latin typeface="A97_Oktom_Times" panose="02020500000000000000" pitchFamily="18" charset="0"/>
              </a:rPr>
              <a:t>балдар</a:t>
            </a:r>
            <a:r>
              <a:rPr lang="en-US" sz="6600" dirty="0" smtClean="0">
                <a:latin typeface="A97_Oktom_Times" panose="02020500000000000000" pitchFamily="18" charset="0"/>
              </a:rPr>
              <a:t> ?</a:t>
            </a:r>
            <a:endParaRPr lang="ru-RU" sz="6600" dirty="0">
              <a:latin typeface="A97_Oktom_Times" panose="02020500000000000000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10386" y="243001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y-KG" sz="6000" dirty="0" smtClean="0">
                <a:solidFill>
                  <a:srgbClr val="FFFF00"/>
                </a:solidFill>
                <a:latin typeface="A97_Oktom_Times" panose="02020500000000000000" pitchFamily="18" charset="0"/>
              </a:rPr>
              <a:t>Маанайыңар кандай</a:t>
            </a:r>
            <a:r>
              <a:rPr lang="en-US" sz="6000" dirty="0" smtClean="0">
                <a:solidFill>
                  <a:srgbClr val="FFFF00"/>
                </a:solidFill>
                <a:latin typeface="A97_Oktom_Times" panose="02020500000000000000" pitchFamily="18" charset="0"/>
              </a:rPr>
              <a:t>?</a:t>
            </a:r>
            <a:endParaRPr lang="ru-RU" sz="6000" dirty="0">
              <a:solidFill>
                <a:srgbClr val="FFFF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4651" y="1184856"/>
            <a:ext cx="8825658" cy="1982666"/>
          </a:xfrm>
        </p:spPr>
        <p:txBody>
          <a:bodyPr/>
          <a:lstStyle/>
          <a:p>
            <a:pPr algn="ctr"/>
            <a:r>
              <a:rPr lang="ky-KG" sz="6600" dirty="0" smtClean="0">
                <a:solidFill>
                  <a:srgbClr val="FFFF00"/>
                </a:solidFill>
                <a:latin typeface="A97_Oktom_Times" panose="02020500000000000000" pitchFamily="18" charset="0"/>
              </a:rPr>
              <a:t>Сабакка даярсыңарбы</a:t>
            </a:r>
            <a:r>
              <a:rPr lang="en-US" sz="6600" dirty="0">
                <a:solidFill>
                  <a:srgbClr val="FFFF00"/>
                </a:solidFill>
                <a:latin typeface="A97_Oktom_Times" panose="02020500000000000000" pitchFamily="18" charset="0"/>
              </a:rPr>
              <a:t> ?</a:t>
            </a:r>
            <a:endParaRPr lang="ru-RU" sz="6600" dirty="0">
              <a:solidFill>
                <a:srgbClr val="FFFF00"/>
              </a:solidFill>
              <a:latin typeface="A97_Oktom_Times" panose="02020500000000000000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18186" y="4185634"/>
            <a:ext cx="10676586" cy="1573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y-KG" sz="4400" dirty="0" smtClean="0">
                <a:solidFill>
                  <a:srgbClr val="F97727"/>
                </a:solidFill>
                <a:latin typeface="A97_Oktom_Times" panose="02020500000000000000" pitchFamily="18" charset="0"/>
              </a:rPr>
              <a:t>Тема: </a:t>
            </a:r>
            <a:r>
              <a:rPr lang="ru-RU" sz="4400" b="1" dirty="0" err="1">
                <a:solidFill>
                  <a:srgbClr val="FFFF00"/>
                </a:solidFill>
                <a:latin typeface="A97_Oktom_Times" panose="02020500000000000000" pitchFamily="18" charset="0"/>
              </a:rPr>
              <a:t>Циклдик</a:t>
            </a:r>
            <a:r>
              <a:rPr lang="ru-RU" sz="4400" b="1" dirty="0">
                <a:solidFill>
                  <a:srgbClr val="FFFF00"/>
                </a:solidFill>
                <a:latin typeface="A97_Oktom_Times" panose="02020500000000000000" pitchFamily="18" charset="0"/>
              </a:rPr>
              <a:t> </a:t>
            </a:r>
            <a:r>
              <a:rPr lang="ru-RU" sz="4400" b="1" dirty="0" err="1" smtClean="0">
                <a:solidFill>
                  <a:srgbClr val="FFFF00"/>
                </a:solidFill>
                <a:latin typeface="A97_Oktom_Times" panose="02020500000000000000" pitchFamily="18" charset="0"/>
              </a:rPr>
              <a:t>алгоритмдер</a:t>
            </a:r>
            <a:r>
              <a:rPr lang="ru-RU" sz="4400" b="1" dirty="0" smtClean="0">
                <a:solidFill>
                  <a:srgbClr val="FFFF00"/>
                </a:solidFill>
                <a:latin typeface="A97_Oktom_Times" panose="02020500000000000000" pitchFamily="18" charset="0"/>
              </a:rPr>
              <a:t> </a:t>
            </a:r>
            <a:r>
              <a:rPr lang="ru-RU" sz="4400" b="1" dirty="0" err="1" smtClean="0">
                <a:solidFill>
                  <a:srgbClr val="FFFF00"/>
                </a:solidFill>
                <a:latin typeface="A97_Oktom_Times" panose="02020500000000000000" pitchFamily="18" charset="0"/>
              </a:rPr>
              <a:t>while</a:t>
            </a:r>
            <a:r>
              <a:rPr lang="ru-RU" sz="4400" b="1" dirty="0" smtClean="0">
                <a:solidFill>
                  <a:srgbClr val="FFFF00"/>
                </a:solidFill>
                <a:latin typeface="A97_Oktom_Times" panose="02020500000000000000" pitchFamily="18" charset="0"/>
              </a:rPr>
              <a:t>  </a:t>
            </a:r>
            <a:r>
              <a:rPr lang="ru-RU" sz="4400" b="1" dirty="0">
                <a:solidFill>
                  <a:srgbClr val="FFFF00"/>
                </a:solidFill>
                <a:latin typeface="A97_Oktom_Times" panose="02020500000000000000" pitchFamily="18" charset="0"/>
              </a:rPr>
              <a:t>цикли</a:t>
            </a:r>
          </a:p>
        </p:txBody>
      </p:sp>
    </p:spTree>
    <p:extLst>
      <p:ext uri="{BB962C8B-B14F-4D97-AF65-F5344CB8AC3E}">
        <p14:creationId xmlns:p14="http://schemas.microsoft.com/office/powerpoint/2010/main" val="36192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5637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0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185" y="1318001"/>
            <a:ext cx="10886791" cy="1982666"/>
          </a:xfrm>
        </p:spPr>
        <p:txBody>
          <a:bodyPr/>
          <a:lstStyle/>
          <a:p>
            <a:pPr algn="ctr"/>
            <a:r>
              <a:rPr lang="ky-KG" sz="60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Кантип иштеши тууралуу сабагыбызда карап чыгабыз</a:t>
            </a:r>
            <a:endParaRPr lang="ru-RU" sz="6000" dirty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288" y="4615940"/>
            <a:ext cx="10676586" cy="1573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Мисал иштээрден мурда </a:t>
            </a:r>
            <a:r>
              <a:rPr lang="en-US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Python </a:t>
            </a:r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прог.нын терминдерин эске салып алалы</a:t>
            </a:r>
            <a:endParaRPr lang="ru-RU" sz="4400" b="1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9861" y="1910520"/>
            <a:ext cx="9463563" cy="3145683"/>
          </a:xfrm>
        </p:spPr>
        <p:txBody>
          <a:bodyPr/>
          <a:lstStyle/>
          <a:p>
            <a: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Input </a:t>
            </a:r>
            <a: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–</a:t>
            </a:r>
            <a:r>
              <a:rPr lang="ky-KG" sz="4800" dirty="0" smtClean="0">
                <a:solidFill>
                  <a:srgbClr val="FFFF00"/>
                </a:solidFill>
                <a:latin typeface="A97_Oktom_Times" panose="02020500000000000000" pitchFamily="18" charset="0"/>
              </a:rPr>
              <a:t>Киргизүү</a:t>
            </a:r>
            <a: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/>
            </a:r>
            <a:b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</a:br>
            <a: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Print –</a:t>
            </a:r>
            <a:r>
              <a:rPr lang="ky-KG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4800" dirty="0" smtClean="0">
                <a:solidFill>
                  <a:srgbClr val="FFFF00"/>
                </a:solidFill>
                <a:latin typeface="A97_Oktom_Times" panose="02020500000000000000" pitchFamily="18" charset="0"/>
              </a:rPr>
              <a:t>Чыгаруу</a:t>
            </a:r>
            <a: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/>
            </a:r>
            <a:b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</a:br>
            <a:r>
              <a:rPr lang="en-US" sz="4800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Int</a:t>
            </a:r>
            <a: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– </a:t>
            </a:r>
            <a:r>
              <a:rPr lang="ky-KG" sz="4800" dirty="0" smtClean="0">
                <a:solidFill>
                  <a:srgbClr val="FFFF00"/>
                </a:solidFill>
                <a:latin typeface="A97_Oktom_Times" panose="02020500000000000000" pitchFamily="18" charset="0"/>
              </a:rPr>
              <a:t>Бүтүн маанилер</a:t>
            </a:r>
            <a:r>
              <a:rPr lang="ky-KG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/>
            </a:r>
            <a:br>
              <a:rPr lang="ky-KG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</a:br>
            <a:r>
              <a:rPr lang="en-US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Float – </a:t>
            </a:r>
            <a:r>
              <a:rPr lang="ky-KG" sz="4800" dirty="0" smtClean="0">
                <a:solidFill>
                  <a:srgbClr val="FFFF00"/>
                </a:solidFill>
                <a:latin typeface="A97_Oktom_Times" panose="02020500000000000000" pitchFamily="18" charset="0"/>
              </a:rPr>
              <a:t>чыныгы сан маанилери</a:t>
            </a:r>
            <a:endParaRPr lang="ru-RU" sz="4800" dirty="0">
              <a:solidFill>
                <a:srgbClr val="FFFF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6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8185" y="1318001"/>
            <a:ext cx="10886791" cy="1982666"/>
          </a:xfrm>
        </p:spPr>
        <p:txBody>
          <a:bodyPr/>
          <a:lstStyle/>
          <a:p>
            <a:pPr algn="ctr"/>
            <a:r>
              <a:rPr lang="ky-KG" sz="60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Кантип иштеши тууралуу сабагыбызда карап чыгабыз</a:t>
            </a:r>
            <a:endParaRPr lang="ru-RU" sz="6000" dirty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23288" y="4615940"/>
            <a:ext cx="10676586" cy="1573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Мисал иштеерден мурда </a:t>
            </a:r>
            <a:r>
              <a:rPr lang="en-US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Python </a:t>
            </a:r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прог.нын терминдерин эске салып алалы</a:t>
            </a:r>
            <a:endParaRPr lang="ru-RU" sz="4400" b="1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9150" y="-4572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47</Words>
  <Application>Microsoft Office PowerPoint</Application>
  <PresentationFormat>Широкоэкранный</PresentationFormat>
  <Paragraphs>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A97_Oktom_Times</vt:lpstr>
      <vt:lpstr>Arial</vt:lpstr>
      <vt:lpstr>Century Gothic</vt:lpstr>
      <vt:lpstr>Wingdings 3</vt:lpstr>
      <vt:lpstr>Ион</vt:lpstr>
      <vt:lpstr>Саламатсынарбы балдар ?</vt:lpstr>
      <vt:lpstr>Сабакка даярсыңарбы ?</vt:lpstr>
      <vt:lpstr>Презентация PowerPoint</vt:lpstr>
      <vt:lpstr>Кантип иштеши тууралуу сабагыбызда карап чыгабыз</vt:lpstr>
      <vt:lpstr>Input –Киргизүү  Print – Чыгаруу Int – Бүтүн маанилер Float – чыныгы сан маанилери</vt:lpstr>
      <vt:lpstr>Кантип иштеши тууралуу сабагыбызда карап чыгабыз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Саламатсынарбы балдар ?</dc:title>
  <dc:creator>Oma</dc:creator>
  <cp:lastModifiedBy>Oma</cp:lastModifiedBy>
  <cp:revision>7</cp:revision>
  <dcterms:created xsi:type="dcterms:W3CDTF">2021-12-06T04:59:46Z</dcterms:created>
  <dcterms:modified xsi:type="dcterms:W3CDTF">2023-03-28T17:33:18Z</dcterms:modified>
</cp:coreProperties>
</file>