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00" r:id="rId3"/>
    <p:sldId id="321" r:id="rId4"/>
    <p:sldId id="285" r:id="rId5"/>
    <p:sldId id="286" r:id="rId6"/>
    <p:sldId id="314" r:id="rId7"/>
    <p:sldId id="316" r:id="rId8"/>
    <p:sldId id="319" r:id="rId9"/>
    <p:sldId id="315" r:id="rId10"/>
    <p:sldId id="320" r:id="rId11"/>
    <p:sldId id="288" r:id="rId12"/>
    <p:sldId id="322" r:id="rId13"/>
    <p:sldId id="317" r:id="rId14"/>
    <p:sldId id="318" r:id="rId15"/>
    <p:sldId id="324" r:id="rId16"/>
    <p:sldId id="312" r:id="rId17"/>
    <p:sldId id="323" r:id="rId18"/>
    <p:sldId id="326" r:id="rId19"/>
    <p:sldId id="311" r:id="rId20"/>
    <p:sldId id="325" r:id="rId21"/>
    <p:sldId id="281" r:id="rId2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Средний стиль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Средний стиль 1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Средний стиль 1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707" autoAdjust="0"/>
  </p:normalViewPr>
  <p:slideViewPr>
    <p:cSldViewPr>
      <p:cViewPr>
        <p:scale>
          <a:sx n="89" d="100"/>
          <a:sy n="89" d="100"/>
        </p:scale>
        <p:origin x="-846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61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F0F6E7-4F3D-465C-9630-87E61224B1C0}" type="doc">
      <dgm:prSet loTypeId="urn:microsoft.com/office/officeart/2005/8/layout/radial6" loCatId="cycle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4B5159B2-5E92-42EE-A721-0067269F6DD0}">
      <dgm:prSet phldrT="[Текст]"/>
      <dgm:spPr/>
      <dgm:t>
        <a:bodyPr/>
        <a:lstStyle/>
        <a:p>
          <a:r>
            <a:rPr lang="ky-KG" dirty="0" smtClean="0"/>
            <a:t>Алгоритм</a:t>
          </a:r>
          <a:endParaRPr lang="ru-RU" dirty="0"/>
        </a:p>
      </dgm:t>
    </dgm:pt>
    <dgm:pt modelId="{766876C9-2F80-4CE8-A81D-12547B442E8F}" type="parTrans" cxnId="{A03795F0-914A-4024-AB3C-97406FEC7478}">
      <dgm:prSet/>
      <dgm:spPr/>
      <dgm:t>
        <a:bodyPr/>
        <a:lstStyle/>
        <a:p>
          <a:endParaRPr lang="ru-RU"/>
        </a:p>
      </dgm:t>
    </dgm:pt>
    <dgm:pt modelId="{724B5FDC-9585-4C16-BA4B-11160D01B07C}" type="sibTrans" cxnId="{A03795F0-914A-4024-AB3C-97406FEC7478}">
      <dgm:prSet/>
      <dgm:spPr/>
      <dgm:t>
        <a:bodyPr/>
        <a:lstStyle/>
        <a:p>
          <a:endParaRPr lang="ru-RU"/>
        </a:p>
      </dgm:t>
    </dgm:pt>
    <dgm:pt modelId="{9634A969-9340-4F67-9709-E288512B2E2D}">
      <dgm:prSet phldrT="[Текст]"/>
      <dgm:spPr/>
      <dgm:t>
        <a:bodyPr/>
        <a:lstStyle/>
        <a:p>
          <a:r>
            <a:rPr lang="ky-KG" dirty="0" smtClean="0"/>
            <a:t>Алгоритм</a:t>
          </a:r>
          <a:endParaRPr lang="ru-RU" dirty="0"/>
        </a:p>
      </dgm:t>
    </dgm:pt>
    <dgm:pt modelId="{1D5F1325-CE8D-4324-A2DD-4D05154612A8}" type="parTrans" cxnId="{678736F9-D926-4F66-9879-72BD15C2D493}">
      <dgm:prSet/>
      <dgm:spPr/>
      <dgm:t>
        <a:bodyPr/>
        <a:lstStyle/>
        <a:p>
          <a:endParaRPr lang="ru-RU"/>
        </a:p>
      </dgm:t>
    </dgm:pt>
    <dgm:pt modelId="{28BA188B-DC38-4565-B9B1-036FE8DE43BB}" type="sibTrans" cxnId="{678736F9-D926-4F66-9879-72BD15C2D493}">
      <dgm:prSet/>
      <dgm:spPr/>
      <dgm:t>
        <a:bodyPr/>
        <a:lstStyle/>
        <a:p>
          <a:endParaRPr lang="ru-RU"/>
        </a:p>
      </dgm:t>
    </dgm:pt>
    <dgm:pt modelId="{107DF64F-74A5-4140-AF5D-BB8DDF47D317}">
      <dgm:prSet phldrT="[Текст]"/>
      <dgm:spPr/>
      <dgm:t>
        <a:bodyPr/>
        <a:lstStyle/>
        <a:p>
          <a:r>
            <a:rPr lang="ky-KG" dirty="0" smtClean="0"/>
            <a:t>Алгоритм</a:t>
          </a:r>
          <a:endParaRPr lang="ru-RU" dirty="0"/>
        </a:p>
      </dgm:t>
    </dgm:pt>
    <dgm:pt modelId="{543B16A6-535F-4198-A957-020566C34B2D}" type="parTrans" cxnId="{88731CAE-BA95-4630-89AC-89145D9FBE73}">
      <dgm:prSet/>
      <dgm:spPr/>
      <dgm:t>
        <a:bodyPr/>
        <a:lstStyle/>
        <a:p>
          <a:endParaRPr lang="ru-RU"/>
        </a:p>
      </dgm:t>
    </dgm:pt>
    <dgm:pt modelId="{6B7A57D1-ECD3-4887-B112-9C58494D8E13}" type="sibTrans" cxnId="{88731CAE-BA95-4630-89AC-89145D9FBE73}">
      <dgm:prSet/>
      <dgm:spPr/>
      <dgm:t>
        <a:bodyPr/>
        <a:lstStyle/>
        <a:p>
          <a:endParaRPr lang="ru-RU"/>
        </a:p>
      </dgm:t>
    </dgm:pt>
    <dgm:pt modelId="{32FF408A-82DA-4AA8-BB28-746B216820D0}">
      <dgm:prSet phldrT="[Текст]"/>
      <dgm:spPr/>
      <dgm:t>
        <a:bodyPr/>
        <a:lstStyle/>
        <a:p>
          <a:r>
            <a:rPr lang="ky-KG" dirty="0" smtClean="0"/>
            <a:t>Алгоритм</a:t>
          </a:r>
          <a:endParaRPr lang="ru-RU" dirty="0"/>
        </a:p>
      </dgm:t>
    </dgm:pt>
    <dgm:pt modelId="{0BD08AE0-CBA7-4ABC-ADF8-D28F5824C125}" type="parTrans" cxnId="{275DD84D-15EE-4349-8999-C2CB43B5CF6B}">
      <dgm:prSet/>
      <dgm:spPr/>
      <dgm:t>
        <a:bodyPr/>
        <a:lstStyle/>
        <a:p>
          <a:endParaRPr lang="ru-RU"/>
        </a:p>
      </dgm:t>
    </dgm:pt>
    <dgm:pt modelId="{A27D8A24-9C52-4040-B034-44C0DA43F455}" type="sibTrans" cxnId="{275DD84D-15EE-4349-8999-C2CB43B5CF6B}">
      <dgm:prSet/>
      <dgm:spPr/>
      <dgm:t>
        <a:bodyPr/>
        <a:lstStyle/>
        <a:p>
          <a:endParaRPr lang="ru-RU"/>
        </a:p>
      </dgm:t>
    </dgm:pt>
    <dgm:pt modelId="{C076E19A-5151-4079-9913-885D5B79F938}">
      <dgm:prSet phldrT="[Текст]"/>
      <dgm:spPr/>
      <dgm:t>
        <a:bodyPr/>
        <a:lstStyle/>
        <a:p>
          <a:r>
            <a:rPr lang="ky-KG" dirty="0" smtClean="0"/>
            <a:t>Алгоритм</a:t>
          </a:r>
          <a:endParaRPr lang="ru-RU" dirty="0"/>
        </a:p>
      </dgm:t>
    </dgm:pt>
    <dgm:pt modelId="{3BD8CFB5-A621-4453-A78F-2AAB28D6174A}" type="parTrans" cxnId="{D5C17E28-3C25-4D06-9AE5-BA7024AECF43}">
      <dgm:prSet/>
      <dgm:spPr/>
      <dgm:t>
        <a:bodyPr/>
        <a:lstStyle/>
        <a:p>
          <a:endParaRPr lang="ru-RU"/>
        </a:p>
      </dgm:t>
    </dgm:pt>
    <dgm:pt modelId="{D05228FC-C331-4B46-895F-CD35A9C605BE}" type="sibTrans" cxnId="{D5C17E28-3C25-4D06-9AE5-BA7024AECF43}">
      <dgm:prSet/>
      <dgm:spPr/>
      <dgm:t>
        <a:bodyPr/>
        <a:lstStyle/>
        <a:p>
          <a:endParaRPr lang="ru-RU"/>
        </a:p>
      </dgm:t>
    </dgm:pt>
    <dgm:pt modelId="{EAFE585C-A71D-415D-9A82-3D4B66B705F8}">
      <dgm:prSet phldrT="[Текст]"/>
      <dgm:spPr/>
      <dgm:t>
        <a:bodyPr/>
        <a:lstStyle/>
        <a:p>
          <a:r>
            <a:rPr lang="ky-KG" dirty="0" smtClean="0"/>
            <a:t>Алгоритм</a:t>
          </a:r>
          <a:endParaRPr lang="ru-RU" dirty="0"/>
        </a:p>
      </dgm:t>
    </dgm:pt>
    <dgm:pt modelId="{4E421F7B-C43E-46EA-AC81-A6602A2089BE}" type="parTrans" cxnId="{017B9DE3-6344-4A1C-B6FD-BC734B2D4798}">
      <dgm:prSet/>
      <dgm:spPr/>
      <dgm:t>
        <a:bodyPr/>
        <a:lstStyle/>
        <a:p>
          <a:endParaRPr lang="ru-RU"/>
        </a:p>
      </dgm:t>
    </dgm:pt>
    <dgm:pt modelId="{09A8E637-495A-4862-AF4D-9CA3A1279242}" type="sibTrans" cxnId="{017B9DE3-6344-4A1C-B6FD-BC734B2D4798}">
      <dgm:prSet/>
      <dgm:spPr/>
      <dgm:t>
        <a:bodyPr/>
        <a:lstStyle/>
        <a:p>
          <a:endParaRPr lang="ru-RU"/>
        </a:p>
      </dgm:t>
    </dgm:pt>
    <dgm:pt modelId="{3502641E-865F-4573-927F-536D152F49B9}" type="pres">
      <dgm:prSet presAssocID="{95F0F6E7-4F3D-465C-9630-87E61224B1C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197F40A-A425-4675-AB77-4343A6BA386C}" type="pres">
      <dgm:prSet presAssocID="{4B5159B2-5E92-42EE-A721-0067269F6DD0}" presName="centerShape" presStyleLbl="node0" presStyleIdx="0" presStyleCnt="1"/>
      <dgm:spPr/>
      <dgm:t>
        <a:bodyPr/>
        <a:lstStyle/>
        <a:p>
          <a:endParaRPr lang="ru-RU"/>
        </a:p>
      </dgm:t>
    </dgm:pt>
    <dgm:pt modelId="{F3D219D0-11A3-4DF6-AC1D-9CA470CBC33F}" type="pres">
      <dgm:prSet presAssocID="{9634A969-9340-4F67-9709-E288512B2E2D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C274A2C-D879-45A8-9557-79F6A34E2A64}" type="pres">
      <dgm:prSet presAssocID="{9634A969-9340-4F67-9709-E288512B2E2D}" presName="dummy" presStyleCnt="0"/>
      <dgm:spPr/>
    </dgm:pt>
    <dgm:pt modelId="{11125CCC-826B-48DB-B7E0-E6A717734676}" type="pres">
      <dgm:prSet presAssocID="{28BA188B-DC38-4565-B9B1-036FE8DE43BB}" presName="sibTrans" presStyleLbl="sibTrans2D1" presStyleIdx="0" presStyleCnt="5"/>
      <dgm:spPr/>
      <dgm:t>
        <a:bodyPr/>
        <a:lstStyle/>
        <a:p>
          <a:endParaRPr lang="ru-RU"/>
        </a:p>
      </dgm:t>
    </dgm:pt>
    <dgm:pt modelId="{85677D92-35BE-41E7-9A65-276EF26A6B2C}" type="pres">
      <dgm:prSet presAssocID="{107DF64F-74A5-4140-AF5D-BB8DDF47D317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330ED2B-82AF-4425-8B33-03BB86EA4A6B}" type="pres">
      <dgm:prSet presAssocID="{107DF64F-74A5-4140-AF5D-BB8DDF47D317}" presName="dummy" presStyleCnt="0"/>
      <dgm:spPr/>
    </dgm:pt>
    <dgm:pt modelId="{C9C7EF8B-8C94-4FE0-94A5-2398B2D07A11}" type="pres">
      <dgm:prSet presAssocID="{6B7A57D1-ECD3-4887-B112-9C58494D8E13}" presName="sibTrans" presStyleLbl="sibTrans2D1" presStyleIdx="1" presStyleCnt="5"/>
      <dgm:spPr/>
      <dgm:t>
        <a:bodyPr/>
        <a:lstStyle/>
        <a:p>
          <a:endParaRPr lang="ru-RU"/>
        </a:p>
      </dgm:t>
    </dgm:pt>
    <dgm:pt modelId="{974694D2-72E6-4245-BC05-AAC0B6177734}" type="pres">
      <dgm:prSet presAssocID="{32FF408A-82DA-4AA8-BB28-746B216820D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460A845-181E-4CA8-8622-4974580FFED0}" type="pres">
      <dgm:prSet presAssocID="{32FF408A-82DA-4AA8-BB28-746B216820D0}" presName="dummy" presStyleCnt="0"/>
      <dgm:spPr/>
    </dgm:pt>
    <dgm:pt modelId="{FBD55491-CE0E-4407-B39C-A338BFE399D5}" type="pres">
      <dgm:prSet presAssocID="{A27D8A24-9C52-4040-B034-44C0DA43F455}" presName="sibTrans" presStyleLbl="sibTrans2D1" presStyleIdx="2" presStyleCnt="5"/>
      <dgm:spPr/>
      <dgm:t>
        <a:bodyPr/>
        <a:lstStyle/>
        <a:p>
          <a:endParaRPr lang="ru-RU"/>
        </a:p>
      </dgm:t>
    </dgm:pt>
    <dgm:pt modelId="{D0639730-987E-4C34-BDB1-4C8F3F2A6C1E}" type="pres">
      <dgm:prSet presAssocID="{C076E19A-5151-4079-9913-885D5B79F938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1C09A5A-03AC-4207-98BD-4A0F4449B3A9}" type="pres">
      <dgm:prSet presAssocID="{C076E19A-5151-4079-9913-885D5B79F938}" presName="dummy" presStyleCnt="0"/>
      <dgm:spPr/>
    </dgm:pt>
    <dgm:pt modelId="{B6D01AD8-8F42-4F6E-89F3-D1906AE50B17}" type="pres">
      <dgm:prSet presAssocID="{D05228FC-C331-4B46-895F-CD35A9C605BE}" presName="sibTrans" presStyleLbl="sibTrans2D1" presStyleIdx="3" presStyleCnt="5"/>
      <dgm:spPr/>
      <dgm:t>
        <a:bodyPr/>
        <a:lstStyle/>
        <a:p>
          <a:endParaRPr lang="ru-RU"/>
        </a:p>
      </dgm:t>
    </dgm:pt>
    <dgm:pt modelId="{68539F92-BC8D-471F-921F-B85CD8B70B67}" type="pres">
      <dgm:prSet presAssocID="{EAFE585C-A71D-415D-9A82-3D4B66B705F8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E25CB9F-803E-419E-B547-E570FF746075}" type="pres">
      <dgm:prSet presAssocID="{EAFE585C-A71D-415D-9A82-3D4B66B705F8}" presName="dummy" presStyleCnt="0"/>
      <dgm:spPr/>
    </dgm:pt>
    <dgm:pt modelId="{3D9CAC70-EA1A-4A10-AF29-42A8CA1E695D}" type="pres">
      <dgm:prSet presAssocID="{09A8E637-495A-4862-AF4D-9CA3A1279242}" presName="sibTrans" presStyleLbl="sibTrans2D1" presStyleIdx="4" presStyleCnt="5"/>
      <dgm:spPr/>
      <dgm:t>
        <a:bodyPr/>
        <a:lstStyle/>
        <a:p>
          <a:endParaRPr lang="ru-RU"/>
        </a:p>
      </dgm:t>
    </dgm:pt>
  </dgm:ptLst>
  <dgm:cxnLst>
    <dgm:cxn modelId="{A03795F0-914A-4024-AB3C-97406FEC7478}" srcId="{95F0F6E7-4F3D-465C-9630-87E61224B1C0}" destId="{4B5159B2-5E92-42EE-A721-0067269F6DD0}" srcOrd="0" destOrd="0" parTransId="{766876C9-2F80-4CE8-A81D-12547B442E8F}" sibTransId="{724B5FDC-9585-4C16-BA4B-11160D01B07C}"/>
    <dgm:cxn modelId="{60433632-BE9A-4801-8C92-195F64D6CCD9}" type="presOf" srcId="{107DF64F-74A5-4140-AF5D-BB8DDF47D317}" destId="{85677D92-35BE-41E7-9A65-276EF26A6B2C}" srcOrd="0" destOrd="0" presId="urn:microsoft.com/office/officeart/2005/8/layout/radial6"/>
    <dgm:cxn modelId="{88731CAE-BA95-4630-89AC-89145D9FBE73}" srcId="{4B5159B2-5E92-42EE-A721-0067269F6DD0}" destId="{107DF64F-74A5-4140-AF5D-BB8DDF47D317}" srcOrd="1" destOrd="0" parTransId="{543B16A6-535F-4198-A957-020566C34B2D}" sibTransId="{6B7A57D1-ECD3-4887-B112-9C58494D8E13}"/>
    <dgm:cxn modelId="{275DD84D-15EE-4349-8999-C2CB43B5CF6B}" srcId="{4B5159B2-5E92-42EE-A721-0067269F6DD0}" destId="{32FF408A-82DA-4AA8-BB28-746B216820D0}" srcOrd="2" destOrd="0" parTransId="{0BD08AE0-CBA7-4ABC-ADF8-D28F5824C125}" sibTransId="{A27D8A24-9C52-4040-B034-44C0DA43F455}"/>
    <dgm:cxn modelId="{017B9DE3-6344-4A1C-B6FD-BC734B2D4798}" srcId="{4B5159B2-5E92-42EE-A721-0067269F6DD0}" destId="{EAFE585C-A71D-415D-9A82-3D4B66B705F8}" srcOrd="4" destOrd="0" parTransId="{4E421F7B-C43E-46EA-AC81-A6602A2089BE}" sibTransId="{09A8E637-495A-4862-AF4D-9CA3A1279242}"/>
    <dgm:cxn modelId="{5C07A3B8-8526-4E0C-8D44-D8BD2C867F90}" type="presOf" srcId="{09A8E637-495A-4862-AF4D-9CA3A1279242}" destId="{3D9CAC70-EA1A-4A10-AF29-42A8CA1E695D}" srcOrd="0" destOrd="0" presId="urn:microsoft.com/office/officeart/2005/8/layout/radial6"/>
    <dgm:cxn modelId="{90BEF4CB-302F-4067-BFE5-07B1D5A597A8}" type="presOf" srcId="{6B7A57D1-ECD3-4887-B112-9C58494D8E13}" destId="{C9C7EF8B-8C94-4FE0-94A5-2398B2D07A11}" srcOrd="0" destOrd="0" presId="urn:microsoft.com/office/officeart/2005/8/layout/radial6"/>
    <dgm:cxn modelId="{BCA41A8D-D56E-4B04-A613-B03322016BEA}" type="presOf" srcId="{EAFE585C-A71D-415D-9A82-3D4B66B705F8}" destId="{68539F92-BC8D-471F-921F-B85CD8B70B67}" srcOrd="0" destOrd="0" presId="urn:microsoft.com/office/officeart/2005/8/layout/radial6"/>
    <dgm:cxn modelId="{AB4CB5C4-EA4D-4D86-98B1-F1E4C290F046}" type="presOf" srcId="{95F0F6E7-4F3D-465C-9630-87E61224B1C0}" destId="{3502641E-865F-4573-927F-536D152F49B9}" srcOrd="0" destOrd="0" presId="urn:microsoft.com/office/officeart/2005/8/layout/radial6"/>
    <dgm:cxn modelId="{D5C17E28-3C25-4D06-9AE5-BA7024AECF43}" srcId="{4B5159B2-5E92-42EE-A721-0067269F6DD0}" destId="{C076E19A-5151-4079-9913-885D5B79F938}" srcOrd="3" destOrd="0" parTransId="{3BD8CFB5-A621-4453-A78F-2AAB28D6174A}" sibTransId="{D05228FC-C331-4B46-895F-CD35A9C605BE}"/>
    <dgm:cxn modelId="{678736F9-D926-4F66-9879-72BD15C2D493}" srcId="{4B5159B2-5E92-42EE-A721-0067269F6DD0}" destId="{9634A969-9340-4F67-9709-E288512B2E2D}" srcOrd="0" destOrd="0" parTransId="{1D5F1325-CE8D-4324-A2DD-4D05154612A8}" sibTransId="{28BA188B-DC38-4565-B9B1-036FE8DE43BB}"/>
    <dgm:cxn modelId="{A42496FA-5BAB-4849-88CB-511D6BD5A00B}" type="presOf" srcId="{32FF408A-82DA-4AA8-BB28-746B216820D0}" destId="{974694D2-72E6-4245-BC05-AAC0B6177734}" srcOrd="0" destOrd="0" presId="urn:microsoft.com/office/officeart/2005/8/layout/radial6"/>
    <dgm:cxn modelId="{880CB105-8839-4667-A36C-0C1707012232}" type="presOf" srcId="{C076E19A-5151-4079-9913-885D5B79F938}" destId="{D0639730-987E-4C34-BDB1-4C8F3F2A6C1E}" srcOrd="0" destOrd="0" presId="urn:microsoft.com/office/officeart/2005/8/layout/radial6"/>
    <dgm:cxn modelId="{CE51113A-31E4-4431-B895-2106EA98EE0D}" type="presOf" srcId="{9634A969-9340-4F67-9709-E288512B2E2D}" destId="{F3D219D0-11A3-4DF6-AC1D-9CA470CBC33F}" srcOrd="0" destOrd="0" presId="urn:microsoft.com/office/officeart/2005/8/layout/radial6"/>
    <dgm:cxn modelId="{F70F706D-92DE-4A15-9548-BE64F917E6DE}" type="presOf" srcId="{4B5159B2-5E92-42EE-A721-0067269F6DD0}" destId="{0197F40A-A425-4675-AB77-4343A6BA386C}" srcOrd="0" destOrd="0" presId="urn:microsoft.com/office/officeart/2005/8/layout/radial6"/>
    <dgm:cxn modelId="{138A73FC-8D7F-4995-A401-3BF638C04D7A}" type="presOf" srcId="{D05228FC-C331-4B46-895F-CD35A9C605BE}" destId="{B6D01AD8-8F42-4F6E-89F3-D1906AE50B17}" srcOrd="0" destOrd="0" presId="urn:microsoft.com/office/officeart/2005/8/layout/radial6"/>
    <dgm:cxn modelId="{F612E2C3-0FB8-4F4F-ACB4-653E273296CC}" type="presOf" srcId="{A27D8A24-9C52-4040-B034-44C0DA43F455}" destId="{FBD55491-CE0E-4407-B39C-A338BFE399D5}" srcOrd="0" destOrd="0" presId="urn:microsoft.com/office/officeart/2005/8/layout/radial6"/>
    <dgm:cxn modelId="{316CFB1E-ACD9-4B6F-BE7F-991FFAAB4811}" type="presOf" srcId="{28BA188B-DC38-4565-B9B1-036FE8DE43BB}" destId="{11125CCC-826B-48DB-B7E0-E6A717734676}" srcOrd="0" destOrd="0" presId="urn:microsoft.com/office/officeart/2005/8/layout/radial6"/>
    <dgm:cxn modelId="{A488A98E-FB26-47A0-8A07-7F158104B3C3}" type="presParOf" srcId="{3502641E-865F-4573-927F-536D152F49B9}" destId="{0197F40A-A425-4675-AB77-4343A6BA386C}" srcOrd="0" destOrd="0" presId="urn:microsoft.com/office/officeart/2005/8/layout/radial6"/>
    <dgm:cxn modelId="{37C44993-CF7E-453F-8977-60215A0CB77E}" type="presParOf" srcId="{3502641E-865F-4573-927F-536D152F49B9}" destId="{F3D219D0-11A3-4DF6-AC1D-9CA470CBC33F}" srcOrd="1" destOrd="0" presId="urn:microsoft.com/office/officeart/2005/8/layout/radial6"/>
    <dgm:cxn modelId="{795C786B-77DC-4D06-9D9D-DBA3131F463E}" type="presParOf" srcId="{3502641E-865F-4573-927F-536D152F49B9}" destId="{FC274A2C-D879-45A8-9557-79F6A34E2A64}" srcOrd="2" destOrd="0" presId="urn:microsoft.com/office/officeart/2005/8/layout/radial6"/>
    <dgm:cxn modelId="{EDC5ED6D-4999-4C91-94C1-04154F55123E}" type="presParOf" srcId="{3502641E-865F-4573-927F-536D152F49B9}" destId="{11125CCC-826B-48DB-B7E0-E6A717734676}" srcOrd="3" destOrd="0" presId="urn:microsoft.com/office/officeart/2005/8/layout/radial6"/>
    <dgm:cxn modelId="{80827028-FAF9-4FC0-B79F-86D2AF45DEB0}" type="presParOf" srcId="{3502641E-865F-4573-927F-536D152F49B9}" destId="{85677D92-35BE-41E7-9A65-276EF26A6B2C}" srcOrd="4" destOrd="0" presId="urn:microsoft.com/office/officeart/2005/8/layout/radial6"/>
    <dgm:cxn modelId="{2FF8B78B-3107-42E4-B8D0-1F4057D0536D}" type="presParOf" srcId="{3502641E-865F-4573-927F-536D152F49B9}" destId="{5330ED2B-82AF-4425-8B33-03BB86EA4A6B}" srcOrd="5" destOrd="0" presId="urn:microsoft.com/office/officeart/2005/8/layout/radial6"/>
    <dgm:cxn modelId="{1998EA3B-3A97-4C7D-924C-6ED2E4F48FC1}" type="presParOf" srcId="{3502641E-865F-4573-927F-536D152F49B9}" destId="{C9C7EF8B-8C94-4FE0-94A5-2398B2D07A11}" srcOrd="6" destOrd="0" presId="urn:microsoft.com/office/officeart/2005/8/layout/radial6"/>
    <dgm:cxn modelId="{4595A007-8480-40AD-84A8-E53D5D000771}" type="presParOf" srcId="{3502641E-865F-4573-927F-536D152F49B9}" destId="{974694D2-72E6-4245-BC05-AAC0B6177734}" srcOrd="7" destOrd="0" presId="urn:microsoft.com/office/officeart/2005/8/layout/radial6"/>
    <dgm:cxn modelId="{B5C2962D-6920-45F6-B978-652C004B08AE}" type="presParOf" srcId="{3502641E-865F-4573-927F-536D152F49B9}" destId="{8460A845-181E-4CA8-8622-4974580FFED0}" srcOrd="8" destOrd="0" presId="urn:microsoft.com/office/officeart/2005/8/layout/radial6"/>
    <dgm:cxn modelId="{9C32B30D-115F-4E08-A991-8196A436CDAD}" type="presParOf" srcId="{3502641E-865F-4573-927F-536D152F49B9}" destId="{FBD55491-CE0E-4407-B39C-A338BFE399D5}" srcOrd="9" destOrd="0" presId="urn:microsoft.com/office/officeart/2005/8/layout/radial6"/>
    <dgm:cxn modelId="{93F1DD8D-2C68-4956-BB5F-4A492C957599}" type="presParOf" srcId="{3502641E-865F-4573-927F-536D152F49B9}" destId="{D0639730-987E-4C34-BDB1-4C8F3F2A6C1E}" srcOrd="10" destOrd="0" presId="urn:microsoft.com/office/officeart/2005/8/layout/radial6"/>
    <dgm:cxn modelId="{457E90AB-85A8-4F05-8D81-FB2954F59A9A}" type="presParOf" srcId="{3502641E-865F-4573-927F-536D152F49B9}" destId="{F1C09A5A-03AC-4207-98BD-4A0F4449B3A9}" srcOrd="11" destOrd="0" presId="urn:microsoft.com/office/officeart/2005/8/layout/radial6"/>
    <dgm:cxn modelId="{8B1AA210-7EFC-4F7F-A1C7-D2CC89FB4C17}" type="presParOf" srcId="{3502641E-865F-4573-927F-536D152F49B9}" destId="{B6D01AD8-8F42-4F6E-89F3-D1906AE50B17}" srcOrd="12" destOrd="0" presId="urn:microsoft.com/office/officeart/2005/8/layout/radial6"/>
    <dgm:cxn modelId="{05CE670A-DC96-4748-BC80-C784446220A5}" type="presParOf" srcId="{3502641E-865F-4573-927F-536D152F49B9}" destId="{68539F92-BC8D-471F-921F-B85CD8B70B67}" srcOrd="13" destOrd="0" presId="urn:microsoft.com/office/officeart/2005/8/layout/radial6"/>
    <dgm:cxn modelId="{6B5E6BFC-5600-46A2-8330-A431DA4A57AD}" type="presParOf" srcId="{3502641E-865F-4573-927F-536D152F49B9}" destId="{FE25CB9F-803E-419E-B547-E570FF746075}" srcOrd="14" destOrd="0" presId="urn:microsoft.com/office/officeart/2005/8/layout/radial6"/>
    <dgm:cxn modelId="{6477AD8B-8631-4BBA-91D7-C36F523FD5EA}" type="presParOf" srcId="{3502641E-865F-4573-927F-536D152F49B9}" destId="{3D9CAC70-EA1A-4A10-AF29-42A8CA1E695D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F0F6E7-4F3D-465C-9630-87E61224B1C0}" type="doc">
      <dgm:prSet loTypeId="urn:microsoft.com/office/officeart/2005/8/layout/radial6" loCatId="cycle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4B5159B2-5E92-42EE-A721-0067269F6DD0}">
      <dgm:prSet phldrT="[Текст]"/>
      <dgm:spPr/>
      <dgm:t>
        <a:bodyPr/>
        <a:lstStyle/>
        <a:p>
          <a:r>
            <a:rPr lang="ky-KG" b="1" dirty="0" smtClean="0"/>
            <a:t>Алгоритмдин</a:t>
          </a:r>
        </a:p>
        <a:p>
          <a:r>
            <a:rPr lang="ky-KG" b="1" dirty="0" smtClean="0"/>
            <a:t>касиеттери</a:t>
          </a:r>
          <a:endParaRPr lang="ru-RU" b="1" dirty="0"/>
        </a:p>
      </dgm:t>
    </dgm:pt>
    <dgm:pt modelId="{766876C9-2F80-4CE8-A81D-12547B442E8F}" type="parTrans" cxnId="{A03795F0-914A-4024-AB3C-97406FEC7478}">
      <dgm:prSet/>
      <dgm:spPr/>
      <dgm:t>
        <a:bodyPr/>
        <a:lstStyle/>
        <a:p>
          <a:endParaRPr lang="ru-RU"/>
        </a:p>
      </dgm:t>
    </dgm:pt>
    <dgm:pt modelId="{724B5FDC-9585-4C16-BA4B-11160D01B07C}" type="sibTrans" cxnId="{A03795F0-914A-4024-AB3C-97406FEC7478}">
      <dgm:prSet/>
      <dgm:spPr/>
      <dgm:t>
        <a:bodyPr/>
        <a:lstStyle/>
        <a:p>
          <a:endParaRPr lang="ru-RU"/>
        </a:p>
      </dgm:t>
    </dgm:pt>
    <dgm:pt modelId="{9634A969-9340-4F67-9709-E288512B2E2D}">
      <dgm:prSet phldrT="[Текст]" custT="1"/>
      <dgm:spPr/>
      <dgm:t>
        <a:bodyPr/>
        <a:lstStyle/>
        <a:p>
          <a:r>
            <a:rPr lang="ky-KG" sz="3200" dirty="0" smtClean="0">
              <a:latin typeface="Arial" pitchFamily="34" charset="0"/>
              <a:cs typeface="Arial" pitchFamily="34" charset="0"/>
            </a:rPr>
            <a:t>Дискрет-түүлүк</a:t>
          </a:r>
          <a:endParaRPr lang="ru-RU" sz="3200" dirty="0">
            <a:latin typeface="Arial" pitchFamily="34" charset="0"/>
            <a:cs typeface="Arial" pitchFamily="34" charset="0"/>
          </a:endParaRPr>
        </a:p>
      </dgm:t>
    </dgm:pt>
    <dgm:pt modelId="{1D5F1325-CE8D-4324-A2DD-4D05154612A8}" type="parTrans" cxnId="{678736F9-D926-4F66-9879-72BD15C2D493}">
      <dgm:prSet/>
      <dgm:spPr/>
      <dgm:t>
        <a:bodyPr/>
        <a:lstStyle/>
        <a:p>
          <a:endParaRPr lang="ru-RU"/>
        </a:p>
      </dgm:t>
    </dgm:pt>
    <dgm:pt modelId="{28BA188B-DC38-4565-B9B1-036FE8DE43BB}" type="sibTrans" cxnId="{678736F9-D926-4F66-9879-72BD15C2D493}">
      <dgm:prSet/>
      <dgm:spPr/>
      <dgm:t>
        <a:bodyPr/>
        <a:lstStyle/>
        <a:p>
          <a:endParaRPr lang="ru-RU"/>
        </a:p>
      </dgm:t>
    </dgm:pt>
    <dgm:pt modelId="{107DF64F-74A5-4140-AF5D-BB8DDF47D317}">
      <dgm:prSet phldrT="[Текст]" custT="1"/>
      <dgm:spPr/>
      <dgm:t>
        <a:bodyPr/>
        <a:lstStyle/>
        <a:p>
          <a:r>
            <a:rPr lang="ky-KG" sz="3200" dirty="0" smtClean="0">
              <a:latin typeface="Arial" pitchFamily="34" charset="0"/>
              <a:cs typeface="Arial" pitchFamily="34" charset="0"/>
            </a:rPr>
            <a:t>Аныктык</a:t>
          </a:r>
          <a:endParaRPr lang="ru-RU" sz="3200" dirty="0">
            <a:latin typeface="Arial" pitchFamily="34" charset="0"/>
            <a:cs typeface="Arial" pitchFamily="34" charset="0"/>
          </a:endParaRPr>
        </a:p>
      </dgm:t>
    </dgm:pt>
    <dgm:pt modelId="{543B16A6-535F-4198-A957-020566C34B2D}" type="parTrans" cxnId="{88731CAE-BA95-4630-89AC-89145D9FBE73}">
      <dgm:prSet/>
      <dgm:spPr/>
      <dgm:t>
        <a:bodyPr/>
        <a:lstStyle/>
        <a:p>
          <a:endParaRPr lang="ru-RU"/>
        </a:p>
      </dgm:t>
    </dgm:pt>
    <dgm:pt modelId="{6B7A57D1-ECD3-4887-B112-9C58494D8E13}" type="sibTrans" cxnId="{88731CAE-BA95-4630-89AC-89145D9FBE73}">
      <dgm:prSet/>
      <dgm:spPr/>
      <dgm:t>
        <a:bodyPr/>
        <a:lstStyle/>
        <a:p>
          <a:endParaRPr lang="ru-RU"/>
        </a:p>
      </dgm:t>
    </dgm:pt>
    <dgm:pt modelId="{32FF408A-82DA-4AA8-BB28-746B216820D0}">
      <dgm:prSet phldrT="[Текст]" custT="1"/>
      <dgm:spPr/>
      <dgm:t>
        <a:bodyPr/>
        <a:lstStyle/>
        <a:p>
          <a:r>
            <a:rPr lang="ky-KG" sz="3200" smtClean="0">
              <a:latin typeface="Arial" pitchFamily="34" charset="0"/>
              <a:cs typeface="Arial" pitchFamily="34" charset="0"/>
            </a:rPr>
            <a:t>Масса-луулук</a:t>
          </a:r>
          <a:endParaRPr lang="ru-RU" sz="3200" dirty="0">
            <a:latin typeface="Arial" pitchFamily="34" charset="0"/>
            <a:cs typeface="Arial" pitchFamily="34" charset="0"/>
          </a:endParaRPr>
        </a:p>
      </dgm:t>
    </dgm:pt>
    <dgm:pt modelId="{0BD08AE0-CBA7-4ABC-ADF8-D28F5824C125}" type="parTrans" cxnId="{275DD84D-15EE-4349-8999-C2CB43B5CF6B}">
      <dgm:prSet/>
      <dgm:spPr/>
      <dgm:t>
        <a:bodyPr/>
        <a:lstStyle/>
        <a:p>
          <a:endParaRPr lang="ru-RU"/>
        </a:p>
      </dgm:t>
    </dgm:pt>
    <dgm:pt modelId="{A27D8A24-9C52-4040-B034-44C0DA43F455}" type="sibTrans" cxnId="{275DD84D-15EE-4349-8999-C2CB43B5CF6B}">
      <dgm:prSet/>
      <dgm:spPr/>
      <dgm:t>
        <a:bodyPr/>
        <a:lstStyle/>
        <a:p>
          <a:endParaRPr lang="ru-RU"/>
        </a:p>
      </dgm:t>
    </dgm:pt>
    <dgm:pt modelId="{C076E19A-5151-4079-9913-885D5B79F938}">
      <dgm:prSet phldrT="[Текст]" custT="1"/>
      <dgm:spPr/>
      <dgm:t>
        <a:bodyPr/>
        <a:lstStyle/>
        <a:p>
          <a:r>
            <a:rPr lang="ky-KG" sz="3200" dirty="0" smtClean="0">
              <a:latin typeface="Arial" pitchFamily="34" charset="0"/>
              <a:cs typeface="Arial" pitchFamily="34" charset="0"/>
            </a:rPr>
            <a:t>Чектүү-лүк</a:t>
          </a:r>
          <a:endParaRPr lang="ru-RU" sz="3200" dirty="0">
            <a:latin typeface="Arial" pitchFamily="34" charset="0"/>
            <a:cs typeface="Arial" pitchFamily="34" charset="0"/>
          </a:endParaRPr>
        </a:p>
      </dgm:t>
    </dgm:pt>
    <dgm:pt modelId="{3BD8CFB5-A621-4453-A78F-2AAB28D6174A}" type="parTrans" cxnId="{D5C17E28-3C25-4D06-9AE5-BA7024AECF43}">
      <dgm:prSet/>
      <dgm:spPr/>
      <dgm:t>
        <a:bodyPr/>
        <a:lstStyle/>
        <a:p>
          <a:endParaRPr lang="ru-RU"/>
        </a:p>
      </dgm:t>
    </dgm:pt>
    <dgm:pt modelId="{D05228FC-C331-4B46-895F-CD35A9C605BE}" type="sibTrans" cxnId="{D5C17E28-3C25-4D06-9AE5-BA7024AECF43}">
      <dgm:prSet/>
      <dgm:spPr/>
      <dgm:t>
        <a:bodyPr/>
        <a:lstStyle/>
        <a:p>
          <a:endParaRPr lang="ru-RU"/>
        </a:p>
      </dgm:t>
    </dgm:pt>
    <dgm:pt modelId="{EAFE585C-A71D-415D-9A82-3D4B66B705F8}">
      <dgm:prSet phldrT="[Текст]" custT="1"/>
      <dgm:spPr/>
      <dgm:t>
        <a:bodyPr/>
        <a:lstStyle/>
        <a:p>
          <a:r>
            <a:rPr lang="ky-KG" sz="3200" dirty="0" smtClean="0">
              <a:latin typeface="Arial" pitchFamily="34" charset="0"/>
              <a:cs typeface="Arial" pitchFamily="34" charset="0"/>
            </a:rPr>
            <a:t>Натыйжа-луулук</a:t>
          </a:r>
          <a:endParaRPr lang="ru-RU" sz="3200" dirty="0">
            <a:latin typeface="Arial" pitchFamily="34" charset="0"/>
            <a:cs typeface="Arial" pitchFamily="34" charset="0"/>
          </a:endParaRPr>
        </a:p>
      </dgm:t>
    </dgm:pt>
    <dgm:pt modelId="{4E421F7B-C43E-46EA-AC81-A6602A2089BE}" type="parTrans" cxnId="{017B9DE3-6344-4A1C-B6FD-BC734B2D4798}">
      <dgm:prSet/>
      <dgm:spPr/>
      <dgm:t>
        <a:bodyPr/>
        <a:lstStyle/>
        <a:p>
          <a:endParaRPr lang="ru-RU"/>
        </a:p>
      </dgm:t>
    </dgm:pt>
    <dgm:pt modelId="{09A8E637-495A-4862-AF4D-9CA3A1279242}" type="sibTrans" cxnId="{017B9DE3-6344-4A1C-B6FD-BC734B2D4798}">
      <dgm:prSet/>
      <dgm:spPr/>
      <dgm:t>
        <a:bodyPr/>
        <a:lstStyle/>
        <a:p>
          <a:endParaRPr lang="ru-RU"/>
        </a:p>
      </dgm:t>
    </dgm:pt>
    <dgm:pt modelId="{3502641E-865F-4573-927F-536D152F49B9}" type="pres">
      <dgm:prSet presAssocID="{95F0F6E7-4F3D-465C-9630-87E61224B1C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197F40A-A425-4675-AB77-4343A6BA386C}" type="pres">
      <dgm:prSet presAssocID="{4B5159B2-5E92-42EE-A721-0067269F6DD0}" presName="centerShape" presStyleLbl="node0" presStyleIdx="0" presStyleCnt="1"/>
      <dgm:spPr/>
      <dgm:t>
        <a:bodyPr/>
        <a:lstStyle/>
        <a:p>
          <a:endParaRPr lang="ru-RU"/>
        </a:p>
      </dgm:t>
    </dgm:pt>
    <dgm:pt modelId="{F3D219D0-11A3-4DF6-AC1D-9CA470CBC33F}" type="pres">
      <dgm:prSet presAssocID="{9634A969-9340-4F67-9709-E288512B2E2D}" presName="node" presStyleLbl="node1" presStyleIdx="0" presStyleCnt="5" custScaleX="17259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C274A2C-D879-45A8-9557-79F6A34E2A64}" type="pres">
      <dgm:prSet presAssocID="{9634A969-9340-4F67-9709-E288512B2E2D}" presName="dummy" presStyleCnt="0"/>
      <dgm:spPr/>
    </dgm:pt>
    <dgm:pt modelId="{11125CCC-826B-48DB-B7E0-E6A717734676}" type="pres">
      <dgm:prSet presAssocID="{28BA188B-DC38-4565-B9B1-036FE8DE43BB}" presName="sibTrans" presStyleLbl="sibTrans2D1" presStyleIdx="0" presStyleCnt="5"/>
      <dgm:spPr/>
      <dgm:t>
        <a:bodyPr/>
        <a:lstStyle/>
        <a:p>
          <a:endParaRPr lang="ru-RU"/>
        </a:p>
      </dgm:t>
    </dgm:pt>
    <dgm:pt modelId="{85677D92-35BE-41E7-9A65-276EF26A6B2C}" type="pres">
      <dgm:prSet presAssocID="{107DF64F-74A5-4140-AF5D-BB8DDF47D317}" presName="node" presStyleLbl="node1" presStyleIdx="1" presStyleCnt="5" custScaleX="179092" custRadScaleRad="112801" custRadScaleInc="2784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330ED2B-82AF-4425-8B33-03BB86EA4A6B}" type="pres">
      <dgm:prSet presAssocID="{107DF64F-74A5-4140-AF5D-BB8DDF47D317}" presName="dummy" presStyleCnt="0"/>
      <dgm:spPr/>
    </dgm:pt>
    <dgm:pt modelId="{C9C7EF8B-8C94-4FE0-94A5-2398B2D07A11}" type="pres">
      <dgm:prSet presAssocID="{6B7A57D1-ECD3-4887-B112-9C58494D8E13}" presName="sibTrans" presStyleLbl="sibTrans2D1" presStyleIdx="1" presStyleCnt="5"/>
      <dgm:spPr/>
      <dgm:t>
        <a:bodyPr/>
        <a:lstStyle/>
        <a:p>
          <a:endParaRPr lang="ru-RU"/>
        </a:p>
      </dgm:t>
    </dgm:pt>
    <dgm:pt modelId="{974694D2-72E6-4245-BC05-AAC0B6177734}" type="pres">
      <dgm:prSet presAssocID="{32FF408A-82DA-4AA8-BB28-746B216820D0}" presName="node" presStyleLbl="node1" presStyleIdx="2" presStyleCnt="5" custScaleX="140657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460A845-181E-4CA8-8622-4974580FFED0}" type="pres">
      <dgm:prSet presAssocID="{32FF408A-82DA-4AA8-BB28-746B216820D0}" presName="dummy" presStyleCnt="0"/>
      <dgm:spPr/>
    </dgm:pt>
    <dgm:pt modelId="{FBD55491-CE0E-4407-B39C-A338BFE399D5}" type="pres">
      <dgm:prSet presAssocID="{A27D8A24-9C52-4040-B034-44C0DA43F455}" presName="sibTrans" presStyleLbl="sibTrans2D1" presStyleIdx="2" presStyleCnt="5"/>
      <dgm:spPr/>
      <dgm:t>
        <a:bodyPr/>
        <a:lstStyle/>
        <a:p>
          <a:endParaRPr lang="ru-RU"/>
        </a:p>
      </dgm:t>
    </dgm:pt>
    <dgm:pt modelId="{D0639730-987E-4C34-BDB1-4C8F3F2A6C1E}" type="pres">
      <dgm:prSet presAssocID="{C076E19A-5151-4079-9913-885D5B79F938}" presName="node" presStyleLbl="node1" presStyleIdx="3" presStyleCnt="5" custScaleX="152076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1C09A5A-03AC-4207-98BD-4A0F4449B3A9}" type="pres">
      <dgm:prSet presAssocID="{C076E19A-5151-4079-9913-885D5B79F938}" presName="dummy" presStyleCnt="0"/>
      <dgm:spPr/>
    </dgm:pt>
    <dgm:pt modelId="{B6D01AD8-8F42-4F6E-89F3-D1906AE50B17}" type="pres">
      <dgm:prSet presAssocID="{D05228FC-C331-4B46-895F-CD35A9C605BE}" presName="sibTrans" presStyleLbl="sibTrans2D1" presStyleIdx="3" presStyleCnt="5"/>
      <dgm:spPr/>
      <dgm:t>
        <a:bodyPr/>
        <a:lstStyle/>
        <a:p>
          <a:endParaRPr lang="ru-RU"/>
        </a:p>
      </dgm:t>
    </dgm:pt>
    <dgm:pt modelId="{68539F92-BC8D-471F-921F-B85CD8B70B67}" type="pres">
      <dgm:prSet presAssocID="{EAFE585C-A71D-415D-9A82-3D4B66B705F8}" presName="node" presStyleLbl="node1" presStyleIdx="4" presStyleCnt="5" custScaleX="175612" custRadScaleRad="114484" custRadScaleInc="-2843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E25CB9F-803E-419E-B547-E570FF746075}" type="pres">
      <dgm:prSet presAssocID="{EAFE585C-A71D-415D-9A82-3D4B66B705F8}" presName="dummy" presStyleCnt="0"/>
      <dgm:spPr/>
    </dgm:pt>
    <dgm:pt modelId="{3D9CAC70-EA1A-4A10-AF29-42A8CA1E695D}" type="pres">
      <dgm:prSet presAssocID="{09A8E637-495A-4862-AF4D-9CA3A1279242}" presName="sibTrans" presStyleLbl="sibTrans2D1" presStyleIdx="4" presStyleCnt="5"/>
      <dgm:spPr/>
      <dgm:t>
        <a:bodyPr/>
        <a:lstStyle/>
        <a:p>
          <a:endParaRPr lang="ru-RU"/>
        </a:p>
      </dgm:t>
    </dgm:pt>
  </dgm:ptLst>
  <dgm:cxnLst>
    <dgm:cxn modelId="{4F817863-2E68-4833-BC8B-22C9CCB18367}" type="presOf" srcId="{6B7A57D1-ECD3-4887-B112-9C58494D8E13}" destId="{C9C7EF8B-8C94-4FE0-94A5-2398B2D07A11}" srcOrd="0" destOrd="0" presId="urn:microsoft.com/office/officeart/2005/8/layout/radial6"/>
    <dgm:cxn modelId="{DDD48E6A-B38B-4524-8272-0CCB6C12EFA6}" type="presOf" srcId="{09A8E637-495A-4862-AF4D-9CA3A1279242}" destId="{3D9CAC70-EA1A-4A10-AF29-42A8CA1E695D}" srcOrd="0" destOrd="0" presId="urn:microsoft.com/office/officeart/2005/8/layout/radial6"/>
    <dgm:cxn modelId="{B79E684B-6025-44D8-B318-70E845D13712}" type="presOf" srcId="{D05228FC-C331-4B46-895F-CD35A9C605BE}" destId="{B6D01AD8-8F42-4F6E-89F3-D1906AE50B17}" srcOrd="0" destOrd="0" presId="urn:microsoft.com/office/officeart/2005/8/layout/radial6"/>
    <dgm:cxn modelId="{678736F9-D926-4F66-9879-72BD15C2D493}" srcId="{4B5159B2-5E92-42EE-A721-0067269F6DD0}" destId="{9634A969-9340-4F67-9709-E288512B2E2D}" srcOrd="0" destOrd="0" parTransId="{1D5F1325-CE8D-4324-A2DD-4D05154612A8}" sibTransId="{28BA188B-DC38-4565-B9B1-036FE8DE43BB}"/>
    <dgm:cxn modelId="{65D69A83-8987-4537-8B05-1A0C19D1A546}" type="presOf" srcId="{28BA188B-DC38-4565-B9B1-036FE8DE43BB}" destId="{11125CCC-826B-48DB-B7E0-E6A717734676}" srcOrd="0" destOrd="0" presId="urn:microsoft.com/office/officeart/2005/8/layout/radial6"/>
    <dgm:cxn modelId="{1060358B-6C02-4E31-9A36-95DD83B9F015}" type="presOf" srcId="{C076E19A-5151-4079-9913-885D5B79F938}" destId="{D0639730-987E-4C34-BDB1-4C8F3F2A6C1E}" srcOrd="0" destOrd="0" presId="urn:microsoft.com/office/officeart/2005/8/layout/radial6"/>
    <dgm:cxn modelId="{8FA68DBB-AA13-48E8-B102-2FF1EC25727A}" type="presOf" srcId="{EAFE585C-A71D-415D-9A82-3D4B66B705F8}" destId="{68539F92-BC8D-471F-921F-B85CD8B70B67}" srcOrd="0" destOrd="0" presId="urn:microsoft.com/office/officeart/2005/8/layout/radial6"/>
    <dgm:cxn modelId="{ED7C2E88-4949-4AC7-AA56-24B5200DCBBA}" type="presOf" srcId="{A27D8A24-9C52-4040-B034-44C0DA43F455}" destId="{FBD55491-CE0E-4407-B39C-A338BFE399D5}" srcOrd="0" destOrd="0" presId="urn:microsoft.com/office/officeart/2005/8/layout/radial6"/>
    <dgm:cxn modelId="{275DD84D-15EE-4349-8999-C2CB43B5CF6B}" srcId="{4B5159B2-5E92-42EE-A721-0067269F6DD0}" destId="{32FF408A-82DA-4AA8-BB28-746B216820D0}" srcOrd="2" destOrd="0" parTransId="{0BD08AE0-CBA7-4ABC-ADF8-D28F5824C125}" sibTransId="{A27D8A24-9C52-4040-B034-44C0DA43F455}"/>
    <dgm:cxn modelId="{00704BD7-9096-4C56-B32B-7BF1AFA978B4}" type="presOf" srcId="{4B5159B2-5E92-42EE-A721-0067269F6DD0}" destId="{0197F40A-A425-4675-AB77-4343A6BA386C}" srcOrd="0" destOrd="0" presId="urn:microsoft.com/office/officeart/2005/8/layout/radial6"/>
    <dgm:cxn modelId="{A03795F0-914A-4024-AB3C-97406FEC7478}" srcId="{95F0F6E7-4F3D-465C-9630-87E61224B1C0}" destId="{4B5159B2-5E92-42EE-A721-0067269F6DD0}" srcOrd="0" destOrd="0" parTransId="{766876C9-2F80-4CE8-A81D-12547B442E8F}" sibTransId="{724B5FDC-9585-4C16-BA4B-11160D01B07C}"/>
    <dgm:cxn modelId="{D5C17E28-3C25-4D06-9AE5-BA7024AECF43}" srcId="{4B5159B2-5E92-42EE-A721-0067269F6DD0}" destId="{C076E19A-5151-4079-9913-885D5B79F938}" srcOrd="3" destOrd="0" parTransId="{3BD8CFB5-A621-4453-A78F-2AAB28D6174A}" sibTransId="{D05228FC-C331-4B46-895F-CD35A9C605BE}"/>
    <dgm:cxn modelId="{956AA81F-105E-4231-8E24-8832309FFCAF}" type="presOf" srcId="{9634A969-9340-4F67-9709-E288512B2E2D}" destId="{F3D219D0-11A3-4DF6-AC1D-9CA470CBC33F}" srcOrd="0" destOrd="0" presId="urn:microsoft.com/office/officeart/2005/8/layout/radial6"/>
    <dgm:cxn modelId="{88731CAE-BA95-4630-89AC-89145D9FBE73}" srcId="{4B5159B2-5E92-42EE-A721-0067269F6DD0}" destId="{107DF64F-74A5-4140-AF5D-BB8DDF47D317}" srcOrd="1" destOrd="0" parTransId="{543B16A6-535F-4198-A957-020566C34B2D}" sibTransId="{6B7A57D1-ECD3-4887-B112-9C58494D8E13}"/>
    <dgm:cxn modelId="{13A59B09-8826-4876-9E5B-87914B0446BC}" type="presOf" srcId="{107DF64F-74A5-4140-AF5D-BB8DDF47D317}" destId="{85677D92-35BE-41E7-9A65-276EF26A6B2C}" srcOrd="0" destOrd="0" presId="urn:microsoft.com/office/officeart/2005/8/layout/radial6"/>
    <dgm:cxn modelId="{259FAB5B-5207-479A-8CB1-8FD0D990739B}" type="presOf" srcId="{32FF408A-82DA-4AA8-BB28-746B216820D0}" destId="{974694D2-72E6-4245-BC05-AAC0B6177734}" srcOrd="0" destOrd="0" presId="urn:microsoft.com/office/officeart/2005/8/layout/radial6"/>
    <dgm:cxn modelId="{F41D6EAD-D937-4B17-AFD4-F9084BACA525}" type="presOf" srcId="{95F0F6E7-4F3D-465C-9630-87E61224B1C0}" destId="{3502641E-865F-4573-927F-536D152F49B9}" srcOrd="0" destOrd="0" presId="urn:microsoft.com/office/officeart/2005/8/layout/radial6"/>
    <dgm:cxn modelId="{017B9DE3-6344-4A1C-B6FD-BC734B2D4798}" srcId="{4B5159B2-5E92-42EE-A721-0067269F6DD0}" destId="{EAFE585C-A71D-415D-9A82-3D4B66B705F8}" srcOrd="4" destOrd="0" parTransId="{4E421F7B-C43E-46EA-AC81-A6602A2089BE}" sibTransId="{09A8E637-495A-4862-AF4D-9CA3A1279242}"/>
    <dgm:cxn modelId="{AE6B579E-CFC5-461E-89AA-1F620D280E73}" type="presParOf" srcId="{3502641E-865F-4573-927F-536D152F49B9}" destId="{0197F40A-A425-4675-AB77-4343A6BA386C}" srcOrd="0" destOrd="0" presId="urn:microsoft.com/office/officeart/2005/8/layout/radial6"/>
    <dgm:cxn modelId="{BE230B1F-D350-4525-84BC-E01A7E6FB235}" type="presParOf" srcId="{3502641E-865F-4573-927F-536D152F49B9}" destId="{F3D219D0-11A3-4DF6-AC1D-9CA470CBC33F}" srcOrd="1" destOrd="0" presId="urn:microsoft.com/office/officeart/2005/8/layout/radial6"/>
    <dgm:cxn modelId="{20CDAFAB-5533-4AFD-A7F3-565C27FB5D47}" type="presParOf" srcId="{3502641E-865F-4573-927F-536D152F49B9}" destId="{FC274A2C-D879-45A8-9557-79F6A34E2A64}" srcOrd="2" destOrd="0" presId="urn:microsoft.com/office/officeart/2005/8/layout/radial6"/>
    <dgm:cxn modelId="{104DC194-88EF-46BE-8EB1-E22DFAED6B49}" type="presParOf" srcId="{3502641E-865F-4573-927F-536D152F49B9}" destId="{11125CCC-826B-48DB-B7E0-E6A717734676}" srcOrd="3" destOrd="0" presId="urn:microsoft.com/office/officeart/2005/8/layout/radial6"/>
    <dgm:cxn modelId="{200686CE-9D6C-4AE0-95BC-B307EF468152}" type="presParOf" srcId="{3502641E-865F-4573-927F-536D152F49B9}" destId="{85677D92-35BE-41E7-9A65-276EF26A6B2C}" srcOrd="4" destOrd="0" presId="urn:microsoft.com/office/officeart/2005/8/layout/radial6"/>
    <dgm:cxn modelId="{B48F5502-1448-4E47-811F-A20896844E05}" type="presParOf" srcId="{3502641E-865F-4573-927F-536D152F49B9}" destId="{5330ED2B-82AF-4425-8B33-03BB86EA4A6B}" srcOrd="5" destOrd="0" presId="urn:microsoft.com/office/officeart/2005/8/layout/radial6"/>
    <dgm:cxn modelId="{34755EA7-7E09-4564-8C06-963FA81D4CF0}" type="presParOf" srcId="{3502641E-865F-4573-927F-536D152F49B9}" destId="{C9C7EF8B-8C94-4FE0-94A5-2398B2D07A11}" srcOrd="6" destOrd="0" presId="urn:microsoft.com/office/officeart/2005/8/layout/radial6"/>
    <dgm:cxn modelId="{A673A024-8E39-494B-8873-23BBF1F5352C}" type="presParOf" srcId="{3502641E-865F-4573-927F-536D152F49B9}" destId="{974694D2-72E6-4245-BC05-AAC0B6177734}" srcOrd="7" destOrd="0" presId="urn:microsoft.com/office/officeart/2005/8/layout/radial6"/>
    <dgm:cxn modelId="{22A14A33-A8CE-4CEA-9CE7-CE85751CB74F}" type="presParOf" srcId="{3502641E-865F-4573-927F-536D152F49B9}" destId="{8460A845-181E-4CA8-8622-4974580FFED0}" srcOrd="8" destOrd="0" presId="urn:microsoft.com/office/officeart/2005/8/layout/radial6"/>
    <dgm:cxn modelId="{C6BA393C-7432-4B91-92AC-C90056337372}" type="presParOf" srcId="{3502641E-865F-4573-927F-536D152F49B9}" destId="{FBD55491-CE0E-4407-B39C-A338BFE399D5}" srcOrd="9" destOrd="0" presId="urn:microsoft.com/office/officeart/2005/8/layout/radial6"/>
    <dgm:cxn modelId="{B4B4D520-A40C-4576-911A-F1EA0F4AAFB4}" type="presParOf" srcId="{3502641E-865F-4573-927F-536D152F49B9}" destId="{D0639730-987E-4C34-BDB1-4C8F3F2A6C1E}" srcOrd="10" destOrd="0" presId="urn:microsoft.com/office/officeart/2005/8/layout/radial6"/>
    <dgm:cxn modelId="{B7CA4960-DA1C-4276-A8FF-ED4453FE03D4}" type="presParOf" srcId="{3502641E-865F-4573-927F-536D152F49B9}" destId="{F1C09A5A-03AC-4207-98BD-4A0F4449B3A9}" srcOrd="11" destOrd="0" presId="urn:microsoft.com/office/officeart/2005/8/layout/radial6"/>
    <dgm:cxn modelId="{CACF24C2-159C-4A93-9D23-A0456842B44A}" type="presParOf" srcId="{3502641E-865F-4573-927F-536D152F49B9}" destId="{B6D01AD8-8F42-4F6E-89F3-D1906AE50B17}" srcOrd="12" destOrd="0" presId="urn:microsoft.com/office/officeart/2005/8/layout/radial6"/>
    <dgm:cxn modelId="{5AACADD5-177D-4DB3-AA37-DD02BEAD38A6}" type="presParOf" srcId="{3502641E-865F-4573-927F-536D152F49B9}" destId="{68539F92-BC8D-471F-921F-B85CD8B70B67}" srcOrd="13" destOrd="0" presId="urn:microsoft.com/office/officeart/2005/8/layout/radial6"/>
    <dgm:cxn modelId="{8F7398B4-77C0-484A-B7D4-C4FBD7618E1E}" type="presParOf" srcId="{3502641E-865F-4573-927F-536D152F49B9}" destId="{FE25CB9F-803E-419E-B547-E570FF746075}" srcOrd="14" destOrd="0" presId="urn:microsoft.com/office/officeart/2005/8/layout/radial6"/>
    <dgm:cxn modelId="{B1C7E4AE-5EC6-41EE-8B82-050D5B55D7B7}" type="presParOf" srcId="{3502641E-865F-4573-927F-536D152F49B9}" destId="{3D9CAC70-EA1A-4A10-AF29-42A8CA1E695D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9CAC70-EA1A-4A10-AF29-42A8CA1E695D}">
      <dsp:nvSpPr>
        <dsp:cNvPr id="0" name=""/>
        <dsp:cNvSpPr/>
      </dsp:nvSpPr>
      <dsp:spPr>
        <a:xfrm>
          <a:off x="2000662" y="316709"/>
          <a:ext cx="2118509" cy="2118509"/>
        </a:xfrm>
        <a:prstGeom prst="blockArc">
          <a:avLst>
            <a:gd name="adj1" fmla="val 11880000"/>
            <a:gd name="adj2" fmla="val 16200000"/>
            <a:gd name="adj3" fmla="val 4635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D01AD8-8F42-4F6E-89F3-D1906AE50B17}">
      <dsp:nvSpPr>
        <dsp:cNvPr id="0" name=""/>
        <dsp:cNvSpPr/>
      </dsp:nvSpPr>
      <dsp:spPr>
        <a:xfrm>
          <a:off x="2000662" y="316709"/>
          <a:ext cx="2118509" cy="2118509"/>
        </a:xfrm>
        <a:prstGeom prst="blockArc">
          <a:avLst>
            <a:gd name="adj1" fmla="val 7560000"/>
            <a:gd name="adj2" fmla="val 11880000"/>
            <a:gd name="adj3" fmla="val 4635"/>
          </a:avLst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D55491-CE0E-4407-B39C-A338BFE399D5}">
      <dsp:nvSpPr>
        <dsp:cNvPr id="0" name=""/>
        <dsp:cNvSpPr/>
      </dsp:nvSpPr>
      <dsp:spPr>
        <a:xfrm>
          <a:off x="2000662" y="316709"/>
          <a:ext cx="2118509" cy="2118509"/>
        </a:xfrm>
        <a:prstGeom prst="blockArc">
          <a:avLst>
            <a:gd name="adj1" fmla="val 3240000"/>
            <a:gd name="adj2" fmla="val 7560000"/>
            <a:gd name="adj3" fmla="val 4635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C7EF8B-8C94-4FE0-94A5-2398B2D07A11}">
      <dsp:nvSpPr>
        <dsp:cNvPr id="0" name=""/>
        <dsp:cNvSpPr/>
      </dsp:nvSpPr>
      <dsp:spPr>
        <a:xfrm>
          <a:off x="2000662" y="316709"/>
          <a:ext cx="2118509" cy="2118509"/>
        </a:xfrm>
        <a:prstGeom prst="blockArc">
          <a:avLst>
            <a:gd name="adj1" fmla="val 20520000"/>
            <a:gd name="adj2" fmla="val 3240000"/>
            <a:gd name="adj3" fmla="val 4635"/>
          </a:avLst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125CCC-826B-48DB-B7E0-E6A717734676}">
      <dsp:nvSpPr>
        <dsp:cNvPr id="0" name=""/>
        <dsp:cNvSpPr/>
      </dsp:nvSpPr>
      <dsp:spPr>
        <a:xfrm>
          <a:off x="2000662" y="316709"/>
          <a:ext cx="2118509" cy="2118509"/>
        </a:xfrm>
        <a:prstGeom prst="blockArc">
          <a:avLst>
            <a:gd name="adj1" fmla="val 16200000"/>
            <a:gd name="adj2" fmla="val 20520000"/>
            <a:gd name="adj3" fmla="val 4635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97F40A-A425-4675-AB77-4343A6BA386C}">
      <dsp:nvSpPr>
        <dsp:cNvPr id="0" name=""/>
        <dsp:cNvSpPr/>
      </dsp:nvSpPr>
      <dsp:spPr>
        <a:xfrm>
          <a:off x="2572840" y="888887"/>
          <a:ext cx="974153" cy="97415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y-KG" sz="1200" kern="1200" dirty="0" smtClean="0"/>
            <a:t>Алгоритм</a:t>
          </a:r>
          <a:endParaRPr lang="ru-RU" sz="1200" kern="1200" dirty="0"/>
        </a:p>
      </dsp:txBody>
      <dsp:txXfrm>
        <a:off x="2715501" y="1031548"/>
        <a:ext cx="688831" cy="688831"/>
      </dsp:txXfrm>
    </dsp:sp>
    <dsp:sp modelId="{F3D219D0-11A3-4DF6-AC1D-9CA470CBC33F}">
      <dsp:nvSpPr>
        <dsp:cNvPr id="0" name=""/>
        <dsp:cNvSpPr/>
      </dsp:nvSpPr>
      <dsp:spPr>
        <a:xfrm>
          <a:off x="2718963" y="304"/>
          <a:ext cx="681907" cy="68190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y-KG" sz="800" kern="1200" dirty="0" smtClean="0"/>
            <a:t>Алгоритм</a:t>
          </a:r>
          <a:endParaRPr lang="ru-RU" sz="800" kern="1200" dirty="0"/>
        </a:p>
      </dsp:txBody>
      <dsp:txXfrm>
        <a:off x="2818826" y="100167"/>
        <a:ext cx="482181" cy="482181"/>
      </dsp:txXfrm>
    </dsp:sp>
    <dsp:sp modelId="{85677D92-35BE-41E7-9A65-276EF26A6B2C}">
      <dsp:nvSpPr>
        <dsp:cNvPr id="0" name=""/>
        <dsp:cNvSpPr/>
      </dsp:nvSpPr>
      <dsp:spPr>
        <a:xfrm>
          <a:off x="3703027" y="715269"/>
          <a:ext cx="681907" cy="681907"/>
        </a:xfrm>
        <a:prstGeom prst="ellipse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y-KG" sz="800" kern="1200" dirty="0" smtClean="0"/>
            <a:t>Алгоритм</a:t>
          </a:r>
          <a:endParaRPr lang="ru-RU" sz="800" kern="1200" dirty="0"/>
        </a:p>
      </dsp:txBody>
      <dsp:txXfrm>
        <a:off x="3802890" y="815132"/>
        <a:ext cx="482181" cy="482181"/>
      </dsp:txXfrm>
    </dsp:sp>
    <dsp:sp modelId="{974694D2-72E6-4245-BC05-AAC0B6177734}">
      <dsp:nvSpPr>
        <dsp:cNvPr id="0" name=""/>
        <dsp:cNvSpPr/>
      </dsp:nvSpPr>
      <dsp:spPr>
        <a:xfrm>
          <a:off x="3327148" y="1872105"/>
          <a:ext cx="681907" cy="681907"/>
        </a:xfrm>
        <a:prstGeom prst="ellipse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y-KG" sz="800" kern="1200" dirty="0" smtClean="0"/>
            <a:t>Алгоритм</a:t>
          </a:r>
          <a:endParaRPr lang="ru-RU" sz="800" kern="1200" dirty="0"/>
        </a:p>
      </dsp:txBody>
      <dsp:txXfrm>
        <a:off x="3427011" y="1971968"/>
        <a:ext cx="482181" cy="482181"/>
      </dsp:txXfrm>
    </dsp:sp>
    <dsp:sp modelId="{D0639730-987E-4C34-BDB1-4C8F3F2A6C1E}">
      <dsp:nvSpPr>
        <dsp:cNvPr id="0" name=""/>
        <dsp:cNvSpPr/>
      </dsp:nvSpPr>
      <dsp:spPr>
        <a:xfrm>
          <a:off x="2110778" y="1872105"/>
          <a:ext cx="681907" cy="681907"/>
        </a:xfrm>
        <a:prstGeom prst="ellipse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y-KG" sz="800" kern="1200" dirty="0" smtClean="0"/>
            <a:t>Алгоритм</a:t>
          </a:r>
          <a:endParaRPr lang="ru-RU" sz="800" kern="1200" dirty="0"/>
        </a:p>
      </dsp:txBody>
      <dsp:txXfrm>
        <a:off x="2210641" y="1971968"/>
        <a:ext cx="482181" cy="482181"/>
      </dsp:txXfrm>
    </dsp:sp>
    <dsp:sp modelId="{68539F92-BC8D-471F-921F-B85CD8B70B67}">
      <dsp:nvSpPr>
        <dsp:cNvPr id="0" name=""/>
        <dsp:cNvSpPr/>
      </dsp:nvSpPr>
      <dsp:spPr>
        <a:xfrm>
          <a:off x="1734899" y="715269"/>
          <a:ext cx="681907" cy="681907"/>
        </a:xfrm>
        <a:prstGeom prst="ellips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>
          <a:outerShdw blurRad="76200" dist="50800" dir="5400000" rotWithShape="0">
            <a:srgbClr val="4E3B3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y-KG" sz="800" kern="1200" dirty="0" smtClean="0"/>
            <a:t>Алгоритм</a:t>
          </a:r>
          <a:endParaRPr lang="ru-RU" sz="800" kern="1200" dirty="0"/>
        </a:p>
      </dsp:txBody>
      <dsp:txXfrm>
        <a:off x="1834762" y="815132"/>
        <a:ext cx="482181" cy="4821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B9D17-C7A9-4767-AD99-0C6F3B75FEB3}" type="datetimeFigureOut">
              <a:rPr lang="ru-RU" smtClean="0"/>
              <a:pPr/>
              <a:t>02.06.2019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7680B-5F1D-4493-B0F0-6ADA296B46D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1562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72412-2C88-4324-951E-8EC72B1DFAE6}" type="datetimeFigureOut">
              <a:rPr lang="ru-RU" smtClean="0"/>
              <a:pPr/>
              <a:t>02.06.2019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EB956-5C36-442E-87F6-E35017C53A1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50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EB956-5C36-442E-87F6-E35017C53A12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EB956-5C36-442E-87F6-E35017C53A12}" type="slidenum">
              <a:rPr lang="ru-RU" smtClean="0"/>
              <a:pPr/>
              <a:t>4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EB956-5C36-442E-87F6-E35017C53A12}" type="slidenum">
              <a:rPr lang="ru-RU" smtClean="0"/>
              <a:pPr/>
              <a:t>16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EB956-5C36-442E-87F6-E35017C53A12}" type="slidenum">
              <a:rPr lang="ru-RU" smtClean="0"/>
              <a:pPr/>
              <a:t>17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EB956-5C36-442E-87F6-E35017C53A12}" type="slidenum">
              <a:rPr lang="ru-RU" smtClean="0"/>
              <a:pPr/>
              <a:t>18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AD88-2802-4CDB-975A-B5D839F48B7A}" type="datetimeFigureOut">
              <a:rPr lang="ru-RU" smtClean="0"/>
              <a:pPr/>
              <a:t>02.06.2019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2484-56F5-48C2-BC82-784000897C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AD88-2802-4CDB-975A-B5D839F48B7A}" type="datetimeFigureOut">
              <a:rPr lang="ru-RU" smtClean="0"/>
              <a:pPr/>
              <a:t>02.06.2019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2484-56F5-48C2-BC82-784000897C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AD88-2802-4CDB-975A-B5D839F48B7A}" type="datetimeFigureOut">
              <a:rPr lang="ru-RU" smtClean="0"/>
              <a:pPr/>
              <a:t>02.06.2019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2484-56F5-48C2-BC82-784000897C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AD88-2802-4CDB-975A-B5D839F48B7A}" type="datetimeFigureOut">
              <a:rPr lang="ru-RU" smtClean="0"/>
              <a:pPr/>
              <a:t>02.06.2019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2484-56F5-48C2-BC82-784000897C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AD88-2802-4CDB-975A-B5D839F48B7A}" type="datetimeFigureOut">
              <a:rPr lang="ru-RU" smtClean="0"/>
              <a:pPr/>
              <a:t>02.06.2019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2484-56F5-48C2-BC82-784000897C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AD88-2802-4CDB-975A-B5D839F48B7A}" type="datetimeFigureOut">
              <a:rPr lang="ru-RU" smtClean="0"/>
              <a:pPr/>
              <a:t>02.06.2019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2484-56F5-48C2-BC82-784000897C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AD88-2802-4CDB-975A-B5D839F48B7A}" type="datetimeFigureOut">
              <a:rPr lang="ru-RU" smtClean="0"/>
              <a:pPr/>
              <a:t>02.06.2019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2484-56F5-48C2-BC82-784000897C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AD88-2802-4CDB-975A-B5D839F48B7A}" type="datetimeFigureOut">
              <a:rPr lang="ru-RU" smtClean="0"/>
              <a:pPr/>
              <a:t>02.06.2019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2484-56F5-48C2-BC82-784000897C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AD88-2802-4CDB-975A-B5D839F48B7A}" type="datetimeFigureOut">
              <a:rPr lang="ru-RU" smtClean="0"/>
              <a:pPr/>
              <a:t>02.06.2019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2484-56F5-48C2-BC82-784000897C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AD88-2802-4CDB-975A-B5D839F48B7A}" type="datetimeFigureOut">
              <a:rPr lang="ru-RU" smtClean="0"/>
              <a:pPr/>
              <a:t>02.06.2019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2484-56F5-48C2-BC82-784000897C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AD88-2802-4CDB-975A-B5D839F48B7A}" type="datetimeFigureOut">
              <a:rPr lang="ru-RU" smtClean="0"/>
              <a:pPr/>
              <a:t>02.06.2019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2484-56F5-48C2-BC82-784000897C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1AD88-2802-4CDB-975A-B5D839F48B7A}" type="datetimeFigureOut">
              <a:rPr lang="ru-RU" smtClean="0"/>
              <a:pPr/>
              <a:t>02.06.2019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12484-56F5-48C2-BC82-784000897CD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714612" y="214290"/>
            <a:ext cx="3603935" cy="1200329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sz="72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7-класс</a:t>
            </a:r>
            <a:endParaRPr lang="ru-RU" sz="7200" dirty="0">
              <a:solidFill>
                <a:srgbClr val="FF0000"/>
              </a:solidFill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285720" y="1489344"/>
            <a:ext cx="8643998" cy="129671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182880" lvl="0" algn="ctr">
              <a:spcBef>
                <a:spcPct val="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ru-RU" sz="8800" b="1" dirty="0" smtClean="0">
                <a:solidFill>
                  <a:srgbClr val="002060"/>
                </a:solidFill>
                <a:latin typeface="Arial" pitchFamily="34" charset="0"/>
                <a:ea typeface="+mj-ea"/>
                <a:cs typeface="Arial" pitchFamily="34" charset="0"/>
              </a:rPr>
              <a:t>Информатика</a:t>
            </a:r>
            <a:endParaRPr kumimoji="0" lang="ru-RU" sz="8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031" name="Picture 7" descr="E:\картинки2\информатика\den-infomatiki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57422" y="2857496"/>
            <a:ext cx="4274634" cy="32861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</p:spPr>
      </p:pic>
      <p:sp>
        <p:nvSpPr>
          <p:cNvPr id="6" name="Прямоугольник с двумя вырезанными противолежащими углами 5"/>
          <p:cNvSpPr/>
          <p:nvPr/>
        </p:nvSpPr>
        <p:spPr>
          <a:xfrm>
            <a:off x="2071670" y="285728"/>
            <a:ext cx="4929222" cy="571504"/>
          </a:xfrm>
          <a:prstGeom prst="snip2Diag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y-KG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2. </a:t>
            </a:r>
            <a:r>
              <a:rPr lang="ky-KG" sz="36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Аныктык, тактык</a:t>
            </a:r>
            <a:endParaRPr lang="ru-RU" sz="36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220" name="Picture 4" descr="E:\kartinki\kartinki\ART\природа\TREE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57357" y="428604"/>
            <a:ext cx="1986643" cy="2251069"/>
          </a:xfrm>
          <a:prstGeom prst="rect">
            <a:avLst/>
          </a:prstGeom>
          <a:noFill/>
        </p:spPr>
      </p:pic>
      <p:pic>
        <p:nvPicPr>
          <p:cNvPr id="9221" name="Picture 5" descr="E:\kartinki\kartinki\ART\растения\TREE9A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86446" y="857232"/>
            <a:ext cx="987318" cy="1825637"/>
          </a:xfrm>
          <a:prstGeom prst="rect">
            <a:avLst/>
          </a:prstGeom>
          <a:noFill/>
        </p:spPr>
      </p:pic>
      <p:sp>
        <p:nvSpPr>
          <p:cNvPr id="9" name="Прямоугольник 8"/>
          <p:cNvSpPr/>
          <p:nvPr/>
        </p:nvSpPr>
        <p:spPr>
          <a:xfrm>
            <a:off x="5572132" y="2643182"/>
            <a:ext cx="3214710" cy="2857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5715008" y="1500174"/>
            <a:ext cx="71438" cy="107157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Трапеция 10"/>
          <p:cNvSpPr/>
          <p:nvPr/>
        </p:nvSpPr>
        <p:spPr>
          <a:xfrm>
            <a:off x="5929322" y="928670"/>
            <a:ext cx="2643206" cy="214314"/>
          </a:xfrm>
          <a:prstGeom prst="trapezoi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6143636" y="1285860"/>
            <a:ext cx="71438" cy="1428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Трапеция 12"/>
          <p:cNvSpPr/>
          <p:nvPr/>
        </p:nvSpPr>
        <p:spPr>
          <a:xfrm>
            <a:off x="5929322" y="1000108"/>
            <a:ext cx="2643206" cy="285752"/>
          </a:xfrm>
          <a:prstGeom prst="trapezoi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Аялдама</a:t>
            </a:r>
            <a:endParaRPr lang="ru-RU" sz="2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8286776" y="1285860"/>
            <a:ext cx="71438" cy="14287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6643702" y="2071678"/>
            <a:ext cx="857256" cy="2143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Трапеция 15"/>
          <p:cNvSpPr/>
          <p:nvPr/>
        </p:nvSpPr>
        <p:spPr>
          <a:xfrm>
            <a:off x="6615296" y="2303640"/>
            <a:ext cx="928694" cy="142876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6643702" y="2428868"/>
            <a:ext cx="71438" cy="2857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7429520" y="2428868"/>
            <a:ext cx="71438" cy="2857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222" name="Picture 6" descr="E:\kartinki\kartinki\ART\бизнес\TOURIST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286248" y="1643050"/>
            <a:ext cx="628640" cy="1277927"/>
          </a:xfrm>
          <a:prstGeom prst="rect">
            <a:avLst/>
          </a:prstGeom>
          <a:noFill/>
        </p:spPr>
      </p:pic>
      <p:pic>
        <p:nvPicPr>
          <p:cNvPr id="9217" name="Picture 1" descr="E:\kartinki\kartinki\ART\транспорт\GREYHND.WM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57290" y="2786058"/>
            <a:ext cx="3549459" cy="1500198"/>
          </a:xfrm>
          <a:prstGeom prst="rect">
            <a:avLst/>
          </a:prstGeom>
          <a:noFill/>
        </p:spPr>
      </p:pic>
      <p:sp>
        <p:nvSpPr>
          <p:cNvPr id="20" name="Прямоугольник 19"/>
          <p:cNvSpPr/>
          <p:nvPr/>
        </p:nvSpPr>
        <p:spPr>
          <a:xfrm>
            <a:off x="285720" y="928670"/>
            <a:ext cx="4857784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y-KG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. Аялдамага кел</a:t>
            </a:r>
            <a:endParaRPr lang="ru-RU" sz="28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285720" y="1428736"/>
            <a:ext cx="4857784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y-KG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. Автобусту күт</a:t>
            </a:r>
            <a:endParaRPr lang="ru-RU" sz="28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285720" y="1928802"/>
            <a:ext cx="4857784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y-KG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. Автобус келгенде ага түш</a:t>
            </a:r>
            <a:endParaRPr lang="ru-RU" sz="28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285720" y="2428868"/>
            <a:ext cx="4857784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y-KG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. Эки көчөнү өт</a:t>
            </a:r>
            <a:endParaRPr lang="ru-RU" sz="28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Прямоугольник 23"/>
          <p:cNvSpPr/>
          <p:nvPr/>
        </p:nvSpPr>
        <p:spPr>
          <a:xfrm>
            <a:off x="285720" y="2928934"/>
            <a:ext cx="4857784" cy="9286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514350" indent="-514350"/>
            <a:r>
              <a:rPr lang="ky-KG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. Үчүнчү көчөдөн оңго бурулганда түшүп кал</a:t>
            </a:r>
            <a:endParaRPr lang="ru-RU" sz="28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285720" y="3929066"/>
            <a:ext cx="4857784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514350" indent="-514350"/>
            <a:r>
              <a:rPr lang="ky-KG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.Түшкөндө 43 - чү үйдү тап</a:t>
            </a:r>
            <a:endParaRPr lang="ru-RU" sz="28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285720" y="4429132"/>
            <a:ext cx="4857784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514350" indent="-514350"/>
            <a:r>
              <a:rPr lang="ky-KG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. Ошол үйгө кир</a:t>
            </a:r>
            <a:endParaRPr lang="ru-RU" sz="28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Блок-схема: узел 26"/>
          <p:cNvSpPr/>
          <p:nvPr/>
        </p:nvSpPr>
        <p:spPr>
          <a:xfrm>
            <a:off x="583164" y="4970763"/>
            <a:ext cx="470650" cy="38894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1</a:t>
            </a:r>
            <a:endParaRPr lang="ru-RU" sz="2400" b="1" dirty="0"/>
          </a:p>
        </p:txBody>
      </p:sp>
      <p:sp>
        <p:nvSpPr>
          <p:cNvPr id="28" name="Блок-схема: узел 27"/>
          <p:cNvSpPr/>
          <p:nvPr/>
        </p:nvSpPr>
        <p:spPr>
          <a:xfrm>
            <a:off x="571472" y="5758744"/>
            <a:ext cx="470650" cy="38894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/>
          </a:p>
          <a:p>
            <a:pPr algn="ctr"/>
            <a:r>
              <a:rPr lang="ru-RU" sz="2400" b="1" dirty="0" smtClean="0"/>
              <a:t>2</a:t>
            </a:r>
          </a:p>
          <a:p>
            <a:pPr algn="ctr"/>
            <a:endParaRPr lang="ru-RU" dirty="0"/>
          </a:p>
        </p:txBody>
      </p:sp>
      <p:sp>
        <p:nvSpPr>
          <p:cNvPr id="29" name="Блок-схема: узел 28"/>
          <p:cNvSpPr/>
          <p:nvPr/>
        </p:nvSpPr>
        <p:spPr>
          <a:xfrm>
            <a:off x="4672854" y="5000636"/>
            <a:ext cx="470650" cy="388940"/>
          </a:xfrm>
          <a:prstGeom prst="flowChartConnec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 smtClean="0"/>
          </a:p>
          <a:p>
            <a:pPr algn="ctr"/>
            <a:r>
              <a:rPr lang="ru-RU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  <a:p>
            <a:pPr algn="ctr"/>
            <a:endParaRPr lang="ru-RU" dirty="0"/>
          </a:p>
        </p:txBody>
      </p:sp>
      <p:sp>
        <p:nvSpPr>
          <p:cNvPr id="30" name="Блок-схема: узел 29"/>
          <p:cNvSpPr/>
          <p:nvPr/>
        </p:nvSpPr>
        <p:spPr>
          <a:xfrm>
            <a:off x="4672854" y="5742726"/>
            <a:ext cx="470650" cy="38894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4</a:t>
            </a:r>
            <a:endParaRPr lang="ru-RU" sz="2400" dirty="0"/>
          </a:p>
        </p:txBody>
      </p:sp>
      <p:sp>
        <p:nvSpPr>
          <p:cNvPr id="31" name="Блок-схема: знак завершения 30"/>
          <p:cNvSpPr/>
          <p:nvPr/>
        </p:nvSpPr>
        <p:spPr>
          <a:xfrm>
            <a:off x="1071538" y="4929198"/>
            <a:ext cx="3429024" cy="500066"/>
          </a:xfrm>
          <a:prstGeom prst="flowChartTerminator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3</a:t>
            </a:r>
            <a:endParaRPr lang="ru-RU" sz="2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Блок-схема: знак завершения 31"/>
          <p:cNvSpPr/>
          <p:nvPr/>
        </p:nvSpPr>
        <p:spPr>
          <a:xfrm>
            <a:off x="1071538" y="5715016"/>
            <a:ext cx="3429024" cy="500066"/>
          </a:xfrm>
          <a:prstGeom prst="flowChartTerminator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5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Блок-схема: знак завершения 32"/>
          <p:cNvSpPr/>
          <p:nvPr/>
        </p:nvSpPr>
        <p:spPr>
          <a:xfrm>
            <a:off x="5157359" y="4929198"/>
            <a:ext cx="3429024" cy="500066"/>
          </a:xfrm>
          <a:prstGeom prst="flowChartTerminator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y-KG" sz="9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endParaRPr lang="ky-KG" sz="9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ru-RU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6</a:t>
            </a:r>
          </a:p>
          <a:p>
            <a:pPr algn="ctr"/>
            <a:endParaRPr lang="ru-RU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4" name="Блок-схема: знак завершения 33"/>
          <p:cNvSpPr/>
          <p:nvPr/>
        </p:nvSpPr>
        <p:spPr>
          <a:xfrm>
            <a:off x="5143504" y="5715016"/>
            <a:ext cx="3429024" cy="500066"/>
          </a:xfrm>
          <a:prstGeom prst="flowChartTerminator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2</a:t>
            </a:r>
            <a:endParaRPr lang="ru-RU" sz="2800" dirty="0" smtClea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8" name="Picture 2" descr="E:\kartinki\kartinki\ART\таблички\STREETS.WM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318654" y="1000108"/>
            <a:ext cx="868427" cy="911211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628 -0.0007 L 0.27257 -0.0007 " pathEditMode="relative" ptsTypes="AA">
                                      <p:cBhvr>
                                        <p:cTn id="10" dur="2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51515E-6 L 0.44879 0.0055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92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0" y="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7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70" dur="250" autoRev="1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1" dur="250" autoRev="1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2" dur="250" autoRev="1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250" autoRev="1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1" grpId="1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32" grpId="0" animBg="1"/>
      <p:bldP spid="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</p:spPr>
      </p:pic>
      <p:sp>
        <p:nvSpPr>
          <p:cNvPr id="6" name="Прямоугольник с двумя вырезанными противолежащими углами 5"/>
          <p:cNvSpPr/>
          <p:nvPr/>
        </p:nvSpPr>
        <p:spPr>
          <a:xfrm>
            <a:off x="2071670" y="214290"/>
            <a:ext cx="4929222" cy="571504"/>
          </a:xfrm>
          <a:prstGeom prst="snip2Diag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y-KG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3. </a:t>
            </a:r>
            <a:r>
              <a:rPr lang="ky-KG" sz="36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Массалуулук</a:t>
            </a:r>
            <a:endParaRPr lang="ru-RU" sz="36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с двумя вырезанными противолежащими углами 3"/>
          <p:cNvSpPr/>
          <p:nvPr/>
        </p:nvSpPr>
        <p:spPr>
          <a:xfrm>
            <a:off x="428596" y="1071546"/>
            <a:ext cx="8072494" cy="2714644"/>
          </a:xfrm>
          <a:prstGeom prst="snip2Diag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36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Бул касиети бир эле алгоритмди ар түрдүү жыйынтыгы менен бир нече алгоритмге колдонуу мүмкүнчүлүгүн  түшүндүрөт</a:t>
            </a:r>
            <a:endParaRPr lang="ru-RU" sz="36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4" name="Picture 2" descr="E:\картинки2\газета\1288442013_33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86050" y="3929066"/>
            <a:ext cx="3643338" cy="20819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Прямоугольник с двумя вырезанными противолежащими углами 5"/>
          <p:cNvSpPr/>
          <p:nvPr/>
        </p:nvSpPr>
        <p:spPr>
          <a:xfrm>
            <a:off x="2071670" y="214290"/>
            <a:ext cx="4929222" cy="571504"/>
          </a:xfrm>
          <a:prstGeom prst="snip2Diag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y-KG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3. </a:t>
            </a:r>
            <a:r>
              <a:rPr lang="ky-KG" sz="36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Массалуулук</a:t>
            </a:r>
            <a:endParaRPr lang="ru-RU" sz="36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4" name="Picture 2" descr="E:\картинки2\газета\1288442013_336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0760" y="1000108"/>
            <a:ext cx="2571768" cy="14695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5842" name="Picture 2" descr="E:\картинки2\газета\1320316586_ham_cheese_sandwich-5893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0760" y="2714620"/>
            <a:ext cx="2567740" cy="15716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5843" name="Picture 3" descr="E:\картинки2\газета\76985571_50688116_image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00760" y="4643445"/>
            <a:ext cx="2571768" cy="154565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Прямоугольник с двумя вырезанными противолежащими углами 7"/>
          <p:cNvSpPr/>
          <p:nvPr/>
        </p:nvSpPr>
        <p:spPr>
          <a:xfrm>
            <a:off x="428596" y="857232"/>
            <a:ext cx="5286412" cy="928694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32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Бутерброд жасоо алгоритми</a:t>
            </a:r>
            <a:endParaRPr lang="ru-RU" sz="3200" b="1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85720" y="2000240"/>
            <a:ext cx="5643602" cy="42862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y-KG" sz="28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ky-KG" sz="2800" dirty="0" smtClean="0">
                <a:latin typeface="Arial" pitchFamily="34" charset="0"/>
                <a:cs typeface="Arial" pitchFamily="34" charset="0"/>
              </a:rPr>
              <a:t>.Нандан эки кесим кесип ал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85720" y="2500306"/>
            <a:ext cx="5643602" cy="42862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y-KG" sz="28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ky-KG" sz="2800" dirty="0" smtClean="0">
                <a:latin typeface="Arial" pitchFamily="34" charset="0"/>
                <a:cs typeface="Arial" pitchFamily="34" charset="0"/>
              </a:rPr>
              <a:t>.Анын бир жагына май сыйпа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85720" y="3000372"/>
            <a:ext cx="5643602" cy="42862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y-KG" sz="28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ky-KG" sz="2800" dirty="0" smtClean="0">
                <a:latin typeface="Arial" pitchFamily="34" charset="0"/>
                <a:cs typeface="Arial" pitchFamily="34" charset="0"/>
              </a:rPr>
              <a:t>.  </a:t>
            </a:r>
            <a:r>
              <a:rPr lang="ky-KG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. . .</a:t>
            </a:r>
            <a:r>
              <a:rPr lang="ky-KG" sz="2800" dirty="0" smtClean="0">
                <a:latin typeface="Arial" pitchFamily="34" charset="0"/>
                <a:cs typeface="Arial" pitchFamily="34" charset="0"/>
              </a:rPr>
              <a:t> бир нече кесим кесип ал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214282" y="3714752"/>
            <a:ext cx="1785950" cy="42862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latin typeface="Arial" pitchFamily="34" charset="0"/>
                <a:cs typeface="Arial" pitchFamily="34" charset="0"/>
              </a:rPr>
              <a:t>колбаса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071670" y="3714752"/>
            <a:ext cx="1785950" cy="42862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latin typeface="Arial" pitchFamily="34" charset="0"/>
                <a:cs typeface="Arial" pitchFamily="34" charset="0"/>
              </a:rPr>
              <a:t>сыр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4000496" y="3714752"/>
            <a:ext cx="1785950" cy="42862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latin typeface="Arial" pitchFamily="34" charset="0"/>
                <a:cs typeface="Arial" pitchFamily="34" charset="0"/>
              </a:rPr>
              <a:t>эт ж.б.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214282" y="4357694"/>
            <a:ext cx="5643602" cy="85725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y-KG" sz="28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ky-KG" sz="2800" dirty="0" smtClean="0">
                <a:latin typeface="Arial" pitchFamily="34" charset="0"/>
                <a:cs typeface="Arial" pitchFamily="34" charset="0"/>
              </a:rPr>
              <a:t>.Алынган кесимди эки кесим нандын ортосуна кой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857224" y="5500702"/>
            <a:ext cx="4357718" cy="571504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Бутерброд даяр!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1" name="Прямая соединительная линия 20"/>
          <p:cNvCxnSpPr/>
          <p:nvPr/>
        </p:nvCxnSpPr>
        <p:spPr>
          <a:xfrm>
            <a:off x="1071538" y="3571876"/>
            <a:ext cx="3786214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endCxn id="14" idx="0"/>
          </p:cNvCxnSpPr>
          <p:nvPr/>
        </p:nvCxnSpPr>
        <p:spPr>
          <a:xfrm rot="16200000" flipH="1">
            <a:off x="4804173" y="3625454"/>
            <a:ext cx="142876" cy="3571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rot="5400000">
            <a:off x="2893208" y="3679032"/>
            <a:ext cx="214313" cy="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rot="5400000">
            <a:off x="928662" y="3571876"/>
            <a:ext cx="142878" cy="1428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/>
          <p:nvPr/>
        </p:nvCxnSpPr>
        <p:spPr>
          <a:xfrm rot="5400000">
            <a:off x="1071538" y="3500438"/>
            <a:ext cx="142876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Овал 31"/>
          <p:cNvSpPr/>
          <p:nvPr/>
        </p:nvSpPr>
        <p:spPr>
          <a:xfrm>
            <a:off x="714348" y="3143248"/>
            <a:ext cx="714380" cy="3571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3428992" y="285728"/>
            <a:ext cx="2540952" cy="8309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4800" b="1" dirty="0" smtClean="0">
                <a:solidFill>
                  <a:srgbClr val="060AAA"/>
                </a:solidFill>
                <a:latin typeface="Arial" charset="0"/>
                <a:cs typeface="Arial" charset="0"/>
              </a:rPr>
              <a:t>1-суроо</a:t>
            </a:r>
            <a:endParaRPr lang="ru-RU" dirty="0">
              <a:solidFill>
                <a:srgbClr val="060AAA"/>
              </a:solidFill>
            </a:endParaRPr>
          </a:p>
        </p:txBody>
      </p:sp>
      <p:sp>
        <p:nvSpPr>
          <p:cNvPr id="8" name="Блок-схема: узел 7"/>
          <p:cNvSpPr/>
          <p:nvPr/>
        </p:nvSpPr>
        <p:spPr>
          <a:xfrm>
            <a:off x="583164" y="4827887"/>
            <a:ext cx="470650" cy="38894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1</a:t>
            </a:r>
            <a:endParaRPr lang="ru-RU" sz="2400" b="1" dirty="0"/>
          </a:p>
        </p:txBody>
      </p:sp>
      <p:sp>
        <p:nvSpPr>
          <p:cNvPr id="9" name="Блок-схема: узел 8"/>
          <p:cNvSpPr/>
          <p:nvPr/>
        </p:nvSpPr>
        <p:spPr>
          <a:xfrm>
            <a:off x="571472" y="5615868"/>
            <a:ext cx="470650" cy="38894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/>
          </a:p>
          <a:p>
            <a:pPr algn="ctr"/>
            <a:r>
              <a:rPr lang="ru-RU" sz="2400" b="1" dirty="0" smtClean="0"/>
              <a:t>2</a:t>
            </a:r>
          </a:p>
          <a:p>
            <a:pPr algn="ctr"/>
            <a:endParaRPr lang="ru-RU" dirty="0"/>
          </a:p>
        </p:txBody>
      </p:sp>
      <p:sp>
        <p:nvSpPr>
          <p:cNvPr id="10" name="Блок-схема: узел 9"/>
          <p:cNvSpPr/>
          <p:nvPr/>
        </p:nvSpPr>
        <p:spPr>
          <a:xfrm>
            <a:off x="4672854" y="4857760"/>
            <a:ext cx="470650" cy="388940"/>
          </a:xfrm>
          <a:prstGeom prst="flowChartConnec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 smtClean="0"/>
          </a:p>
          <a:p>
            <a:pPr algn="ctr"/>
            <a:r>
              <a:rPr lang="ru-RU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  <a:p>
            <a:pPr algn="ctr"/>
            <a:endParaRPr lang="ru-RU" dirty="0"/>
          </a:p>
        </p:txBody>
      </p:sp>
      <p:sp>
        <p:nvSpPr>
          <p:cNvPr id="11" name="Блок-схема: узел 10"/>
          <p:cNvSpPr/>
          <p:nvPr/>
        </p:nvSpPr>
        <p:spPr>
          <a:xfrm>
            <a:off x="4672854" y="5599850"/>
            <a:ext cx="470650" cy="38894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4</a:t>
            </a:r>
            <a:endParaRPr lang="ru-RU" sz="2400" dirty="0"/>
          </a:p>
        </p:txBody>
      </p:sp>
      <p:sp>
        <p:nvSpPr>
          <p:cNvPr id="12" name="Блок-схема: знак завершения 11"/>
          <p:cNvSpPr/>
          <p:nvPr/>
        </p:nvSpPr>
        <p:spPr>
          <a:xfrm>
            <a:off x="1071538" y="4786322"/>
            <a:ext cx="3429024" cy="500066"/>
          </a:xfrm>
          <a:prstGeom prst="flowChartTerminator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Дискреттүүлүк</a:t>
            </a:r>
            <a:endParaRPr lang="ru-RU" sz="2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Блок-схема: знак завершения 12"/>
          <p:cNvSpPr/>
          <p:nvPr/>
        </p:nvSpPr>
        <p:spPr>
          <a:xfrm>
            <a:off x="1071538" y="5572140"/>
            <a:ext cx="3429024" cy="500066"/>
          </a:xfrm>
          <a:prstGeom prst="flowChartTerminator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Натыйжалуулук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Блок-схема: знак завершения 13"/>
          <p:cNvSpPr/>
          <p:nvPr/>
        </p:nvSpPr>
        <p:spPr>
          <a:xfrm>
            <a:off x="5157359" y="4786322"/>
            <a:ext cx="3429024" cy="500066"/>
          </a:xfrm>
          <a:prstGeom prst="flowChartTerminator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y-KG" sz="9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endParaRPr lang="ky-KG" sz="9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ru-RU" sz="2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Массалуулук</a:t>
            </a:r>
            <a:endParaRPr lang="ru-RU" sz="2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ru-RU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Блок-схема: знак завершения 14"/>
          <p:cNvSpPr/>
          <p:nvPr/>
        </p:nvSpPr>
        <p:spPr>
          <a:xfrm>
            <a:off x="5143504" y="5572140"/>
            <a:ext cx="3429024" cy="500066"/>
          </a:xfrm>
          <a:prstGeom prst="flowChartTerminator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Чектүүлүк</a:t>
            </a:r>
            <a:endParaRPr lang="ru-RU" sz="2800" dirty="0" smtClea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00034" y="1214422"/>
            <a:ext cx="8358246" cy="15696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y-KG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Картошканы таза жууп, казанга суу куюп, ага салып, жарым саатча кайнатып койсоң эле мундир картошка даяр болот!</a:t>
            </a:r>
            <a:endParaRPr lang="ru-RU" sz="32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0034" y="2923286"/>
            <a:ext cx="8358246" cy="107721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y-KG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Бул түшүндүрмөдө алгоритмдин кайсы касиети жетишпей жатат? </a:t>
            </a:r>
            <a:endParaRPr lang="ru-RU" sz="32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</p:spPr>
      </p:pic>
      <p:sp>
        <p:nvSpPr>
          <p:cNvPr id="11" name="Прямоугольник с двумя вырезанными противолежащими углами 10"/>
          <p:cNvSpPr/>
          <p:nvPr/>
        </p:nvSpPr>
        <p:spPr>
          <a:xfrm>
            <a:off x="2285984" y="214290"/>
            <a:ext cx="4929222" cy="571504"/>
          </a:xfrm>
          <a:prstGeom prst="snip2Diag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y-KG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4. </a:t>
            </a:r>
            <a:r>
              <a:rPr lang="ky-KG" sz="36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Чектүүлүк</a:t>
            </a:r>
            <a:endParaRPr lang="ru-RU" sz="36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с двумя вырезанными противолежащими углами 3"/>
          <p:cNvSpPr/>
          <p:nvPr/>
        </p:nvSpPr>
        <p:spPr>
          <a:xfrm>
            <a:off x="500034" y="1071546"/>
            <a:ext cx="8072494" cy="2357454"/>
          </a:xfrm>
          <a:prstGeom prst="snip2Diag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36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Алгоритмдин чектүүлүгү деп каалагандай  алгоритмдин ишинин чектелген кадамдардын ичинде аякталышын түшүнөбүз. </a:t>
            </a:r>
            <a:endParaRPr lang="ru-RU" sz="36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с двумя вырезанными противолежащими углами 4"/>
          <p:cNvSpPr/>
          <p:nvPr/>
        </p:nvSpPr>
        <p:spPr>
          <a:xfrm>
            <a:off x="500034" y="4214818"/>
            <a:ext cx="8072494" cy="1714512"/>
          </a:xfrm>
          <a:prstGeom prst="snip2Diag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36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Алгоритмдин ар бир кадамы жана жалпы эле алгоритмдин өзү аяктоо мүмкүнчүлүгүнө ээ болуш керек. </a:t>
            </a:r>
            <a:endParaRPr lang="ru-RU" sz="3600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</p:spPr>
      </p:pic>
      <p:sp>
        <p:nvSpPr>
          <p:cNvPr id="11" name="Прямоугольник с двумя вырезанными противолежащими углами 10"/>
          <p:cNvSpPr/>
          <p:nvPr/>
        </p:nvSpPr>
        <p:spPr>
          <a:xfrm>
            <a:off x="2285984" y="214290"/>
            <a:ext cx="4929222" cy="571504"/>
          </a:xfrm>
          <a:prstGeom prst="snip2Diag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4. </a:t>
            </a:r>
            <a:r>
              <a:rPr lang="ky-KG" sz="36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Чектүүлүк</a:t>
            </a:r>
            <a:endParaRPr lang="ru-RU" sz="36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30" name="Picture 6" descr="E:\kartinki\kartinki\ART\земли\ROCKIES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0" y="857232"/>
            <a:ext cx="4929222" cy="5072098"/>
          </a:xfrm>
          <a:prstGeom prst="rect">
            <a:avLst/>
          </a:prstGeom>
          <a:noFill/>
        </p:spPr>
      </p:pic>
      <p:grpSp>
        <p:nvGrpSpPr>
          <p:cNvPr id="9" name="Группа 8"/>
          <p:cNvGrpSpPr/>
          <p:nvPr/>
        </p:nvGrpSpPr>
        <p:grpSpPr>
          <a:xfrm>
            <a:off x="4000496" y="3429000"/>
            <a:ext cx="1071570" cy="1500198"/>
            <a:chOff x="1750199" y="3543301"/>
            <a:chExt cx="1500198" cy="1857388"/>
          </a:xfrm>
        </p:grpSpPr>
        <p:sp>
          <p:nvSpPr>
            <p:cNvPr id="7" name="Блок-схема: магнитный диск 6"/>
            <p:cNvSpPr/>
            <p:nvPr/>
          </p:nvSpPr>
          <p:spPr>
            <a:xfrm>
              <a:off x="1750199" y="3543301"/>
              <a:ext cx="1500198" cy="1857388"/>
            </a:xfrm>
            <a:prstGeom prst="flowChartMagneticDisk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y-KG" sz="2400" dirty="0" smtClean="0"/>
                <a:t>200 литр</a:t>
              </a:r>
              <a:endParaRPr lang="ru-RU" sz="2400" dirty="0"/>
            </a:p>
          </p:txBody>
        </p:sp>
        <p:sp>
          <p:nvSpPr>
            <p:cNvPr id="8" name="Овал 7"/>
            <p:cNvSpPr/>
            <p:nvPr/>
          </p:nvSpPr>
          <p:spPr>
            <a:xfrm>
              <a:off x="2062740" y="3702506"/>
              <a:ext cx="857256" cy="285752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15"/>
          <p:cNvGrpSpPr/>
          <p:nvPr/>
        </p:nvGrpSpPr>
        <p:grpSpPr>
          <a:xfrm>
            <a:off x="5715008" y="2071678"/>
            <a:ext cx="2857520" cy="3857652"/>
            <a:chOff x="178643" y="428604"/>
            <a:chExt cx="2409234" cy="3214710"/>
          </a:xfrm>
        </p:grpSpPr>
        <p:pic>
          <p:nvPicPr>
            <p:cNvPr id="1029" name="Picture 5" descr="E:\kartinki\kartinki\игрушки\e4114cd660_full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78643" y="428604"/>
              <a:ext cx="2409234" cy="3214710"/>
            </a:xfrm>
            <a:prstGeom prst="rect">
              <a:avLst/>
            </a:prstGeom>
            <a:noFill/>
          </p:spPr>
        </p:pic>
        <p:sp>
          <p:nvSpPr>
            <p:cNvPr id="13" name="Трапеция 12"/>
            <p:cNvSpPr/>
            <p:nvPr/>
          </p:nvSpPr>
          <p:spPr>
            <a:xfrm flipV="1">
              <a:off x="1785918" y="2571744"/>
              <a:ext cx="714380" cy="642942"/>
            </a:xfrm>
            <a:prstGeom prst="trapezoid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" name="Овал 13"/>
            <p:cNvSpPr/>
            <p:nvPr/>
          </p:nvSpPr>
          <p:spPr>
            <a:xfrm>
              <a:off x="1785918" y="2285992"/>
              <a:ext cx="714380" cy="500066"/>
            </a:xfrm>
            <a:prstGeom prst="ellipse">
              <a:avLst/>
            </a:prstGeom>
            <a:no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857356" y="2714620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y-KG" b="1" dirty="0" smtClean="0">
                  <a:solidFill>
                    <a:schemeClr val="bg1"/>
                  </a:solidFill>
                </a:rPr>
                <a:t>10л</a:t>
              </a:r>
              <a:endParaRPr lang="ru-RU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8" name="Прямоугольник 17"/>
          <p:cNvSpPr/>
          <p:nvPr/>
        </p:nvSpPr>
        <p:spPr>
          <a:xfrm>
            <a:off x="285720" y="857232"/>
            <a:ext cx="3429024" cy="4286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y-KG" sz="28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1. </a:t>
            </a:r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Чаканы ал</a:t>
            </a:r>
            <a:endParaRPr lang="ru-RU" sz="28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85720" y="1357298"/>
            <a:ext cx="3429024" cy="7858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y-KG" sz="28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2. </a:t>
            </a:r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Суунун жээгине бар</a:t>
            </a:r>
            <a:endParaRPr lang="ru-RU" sz="28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285720" y="2214554"/>
            <a:ext cx="3429024" cy="7858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y-KG" sz="28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3. </a:t>
            </a:r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Чакага суу толтур</a:t>
            </a:r>
            <a:endParaRPr lang="ru-RU" sz="28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285720" y="3071810"/>
            <a:ext cx="3429024" cy="7858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y-KG" sz="28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4. </a:t>
            </a:r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Бочканын жанына бар</a:t>
            </a:r>
            <a:endParaRPr lang="ru-RU" sz="28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285720" y="3929066"/>
            <a:ext cx="3429024" cy="7858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y-KG" sz="28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5. </a:t>
            </a:r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Бочкага сууну  куй</a:t>
            </a:r>
            <a:endParaRPr lang="ru-RU" sz="28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285720" y="4786322"/>
            <a:ext cx="3429024" cy="128588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y-KG" sz="28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6. 2</a:t>
            </a:r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 ден</a:t>
            </a:r>
            <a:r>
              <a:rPr lang="ky-KG" sz="28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5 </a:t>
            </a:r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ке чейинки кадамды кайтала</a:t>
            </a:r>
            <a:endParaRPr lang="ru-RU" sz="28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17" name="Прямоугольник с двумя вырезанными противолежащими углами 16"/>
          <p:cNvSpPr/>
          <p:nvPr/>
        </p:nvSpPr>
        <p:spPr>
          <a:xfrm>
            <a:off x="2428860" y="285728"/>
            <a:ext cx="4929222" cy="571504"/>
          </a:xfrm>
          <a:prstGeom prst="snip2Diag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5. </a:t>
            </a:r>
            <a:r>
              <a:rPr lang="ky-KG" sz="36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Натыйжалуулук</a:t>
            </a:r>
            <a:endParaRPr lang="ru-RU" sz="36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с двумя вырезанными противолежащими углами 3"/>
          <p:cNvSpPr/>
          <p:nvPr/>
        </p:nvSpPr>
        <p:spPr>
          <a:xfrm>
            <a:off x="428596" y="1000108"/>
            <a:ext cx="8215370" cy="2571768"/>
          </a:xfrm>
          <a:prstGeom prst="snip2Diag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36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Алгоритмдин натыйжалуулугу  деп баардык учур үчүн алгоритмди аткаруу жыйынтыгын көрсөтүү мүмкүнчүлүгүн түшүнөбүз.</a:t>
            </a:r>
            <a:endParaRPr lang="ru-RU" sz="36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с двумя вырезанными противолежащими углами 4"/>
          <p:cNvSpPr/>
          <p:nvPr/>
        </p:nvSpPr>
        <p:spPr>
          <a:xfrm>
            <a:off x="500034" y="3643314"/>
            <a:ext cx="8215370" cy="2214578"/>
          </a:xfrm>
          <a:prstGeom prst="snip2Diag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36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Алгоритмдин  аткарылышы бардык учур үчүн жыйынтыкка алып келиш керек дегенди билдирет. </a:t>
            </a:r>
            <a:endParaRPr lang="ru-RU" sz="36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71462"/>
            <a:ext cx="9144001" cy="6858000"/>
          </a:xfrm>
          <a:prstGeom prst="rect">
            <a:avLst/>
          </a:prstGeom>
          <a:noFill/>
        </p:spPr>
      </p:pic>
      <p:sp>
        <p:nvSpPr>
          <p:cNvPr id="17" name="Прямоугольник с двумя вырезанными противолежащими углами 16"/>
          <p:cNvSpPr/>
          <p:nvPr/>
        </p:nvSpPr>
        <p:spPr>
          <a:xfrm>
            <a:off x="2428860" y="285728"/>
            <a:ext cx="4929222" cy="571504"/>
          </a:xfrm>
          <a:prstGeom prst="snip2Diag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y-KG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5. </a:t>
            </a:r>
            <a:r>
              <a:rPr lang="ky-KG" sz="36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Натыйжалуулук</a:t>
            </a:r>
            <a:endParaRPr lang="ru-RU" sz="36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с двумя вырезанными противолежащими углами 3"/>
          <p:cNvSpPr/>
          <p:nvPr/>
        </p:nvSpPr>
        <p:spPr>
          <a:xfrm>
            <a:off x="500034" y="1000108"/>
            <a:ext cx="8215370" cy="642942"/>
          </a:xfrm>
          <a:prstGeom prst="snip2Diag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3600" dirty="0" smtClean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Эки сандын чоңун табуу алгоритми</a:t>
            </a:r>
            <a:endParaRPr lang="ru-RU" sz="3600" dirty="0">
              <a:solidFill>
                <a:srgbClr val="00B05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с двумя вырезанными противолежащими углами 5"/>
          <p:cNvSpPr/>
          <p:nvPr/>
        </p:nvSpPr>
        <p:spPr>
          <a:xfrm>
            <a:off x="500034" y="1857364"/>
            <a:ext cx="8143932" cy="928694"/>
          </a:xfrm>
          <a:prstGeom prst="snip2Diag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y-KG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1. </a:t>
            </a:r>
            <a:r>
              <a:rPr lang="ky-KG" sz="28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А</a:t>
            </a:r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 санынан </a:t>
            </a:r>
            <a:r>
              <a:rPr lang="ky-KG" sz="28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В</a:t>
            </a:r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 санын кемит жыйынтыгын </a:t>
            </a:r>
            <a:r>
              <a:rPr lang="ky-KG" sz="28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С</a:t>
            </a:r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 деп ал</a:t>
            </a:r>
            <a:endParaRPr lang="ru-RU" sz="28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Прямоугольник с двумя вырезанными противолежащими углами 7"/>
          <p:cNvSpPr/>
          <p:nvPr/>
        </p:nvSpPr>
        <p:spPr>
          <a:xfrm>
            <a:off x="500034" y="2928934"/>
            <a:ext cx="8215370" cy="928694"/>
          </a:xfrm>
          <a:prstGeom prst="snip2Diag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y-KG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2. </a:t>
            </a:r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Эгер </a:t>
            </a:r>
            <a:r>
              <a:rPr lang="ky-KG" sz="28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С</a:t>
            </a:r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 саны оң мааниге ээ болсо, анда </a:t>
            </a:r>
            <a:r>
              <a:rPr lang="ky-KG" sz="28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А</a:t>
            </a:r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 саны В санынан чоң деген маалымат бер</a:t>
            </a:r>
            <a:endParaRPr lang="ru-RU" sz="28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Прямоугольник с двумя вырезанными противолежащими углами 8"/>
          <p:cNvSpPr/>
          <p:nvPr/>
        </p:nvSpPr>
        <p:spPr>
          <a:xfrm>
            <a:off x="500034" y="4000504"/>
            <a:ext cx="8215370" cy="928694"/>
          </a:xfrm>
          <a:prstGeom prst="snip2Diag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y-KG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3. </a:t>
            </a:r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Эгер </a:t>
            </a:r>
            <a:r>
              <a:rPr lang="ky-KG" sz="28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С</a:t>
            </a:r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 саны терс мааниге ээ болсо, анда </a:t>
            </a:r>
            <a:r>
              <a:rPr lang="ky-KG" sz="28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А</a:t>
            </a:r>
          </a:p>
          <a:p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    саны </a:t>
            </a:r>
            <a:r>
              <a:rPr lang="ky-KG" sz="28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В</a:t>
            </a:r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 санынан кичине деген маалымат бер</a:t>
            </a:r>
            <a:endParaRPr lang="ru-RU" sz="28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Прямоугольник с двумя вырезанными противолежащими углами 9"/>
          <p:cNvSpPr/>
          <p:nvPr/>
        </p:nvSpPr>
        <p:spPr>
          <a:xfrm>
            <a:off x="500034" y="5072074"/>
            <a:ext cx="8215370" cy="1285884"/>
          </a:xfrm>
          <a:prstGeom prst="snip2Diag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y-KG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4. </a:t>
            </a:r>
            <a:r>
              <a:rPr lang="ky-KG" sz="28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Эгер </a:t>
            </a:r>
            <a:r>
              <a:rPr lang="ky-KG" sz="28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С</a:t>
            </a:r>
            <a:r>
              <a:rPr lang="ky-KG" sz="28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саны нөлгө барабар болуп калса, анда </a:t>
            </a:r>
            <a:r>
              <a:rPr lang="ky-KG" sz="28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А</a:t>
            </a:r>
            <a:r>
              <a:rPr lang="ky-KG" sz="28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саны </a:t>
            </a:r>
            <a:r>
              <a:rPr lang="ky-KG" sz="28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В</a:t>
            </a:r>
            <a:r>
              <a:rPr lang="ky-KG" sz="28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санына барабар деген маалымат бер</a:t>
            </a:r>
            <a:endParaRPr lang="ru-RU" sz="28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71462"/>
            <a:ext cx="9144001" cy="6858000"/>
          </a:xfrm>
          <a:prstGeom prst="rect">
            <a:avLst/>
          </a:prstGeom>
          <a:noFill/>
        </p:spPr>
      </p:pic>
      <p:graphicFrame>
        <p:nvGraphicFramePr>
          <p:cNvPr id="11" name="Схема 10"/>
          <p:cNvGraphicFramePr/>
          <p:nvPr/>
        </p:nvGraphicFramePr>
        <p:xfrm>
          <a:off x="142844" y="285728"/>
          <a:ext cx="8715436" cy="5929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21" name="Прямоугольник 20"/>
          <p:cNvSpPr/>
          <p:nvPr/>
        </p:nvSpPr>
        <p:spPr>
          <a:xfrm>
            <a:off x="142844" y="142852"/>
            <a:ext cx="8858312" cy="62151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175118" y="242696"/>
            <a:ext cx="8786874" cy="52322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ky-KG" sz="2800" b="1" dirty="0" smtClean="0">
                <a:solidFill>
                  <a:srgbClr val="060AAA"/>
                </a:solidFill>
                <a:latin typeface="Arial" charset="0"/>
                <a:cs typeface="Arial" charset="0"/>
              </a:rPr>
              <a:t>Берилген алгоритмде кайсы касиети жетишсиз?</a:t>
            </a:r>
            <a:endParaRPr lang="ru-RU" sz="2800" dirty="0">
              <a:solidFill>
                <a:srgbClr val="060AAA"/>
              </a:solidFill>
            </a:endParaRPr>
          </a:p>
        </p:txBody>
      </p:sp>
      <p:sp>
        <p:nvSpPr>
          <p:cNvPr id="9" name="Блок-схема: узел 8"/>
          <p:cNvSpPr/>
          <p:nvPr/>
        </p:nvSpPr>
        <p:spPr>
          <a:xfrm>
            <a:off x="500034" y="5643578"/>
            <a:ext cx="470650" cy="38894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/>
          </a:p>
          <a:p>
            <a:pPr algn="ctr"/>
            <a:r>
              <a:rPr lang="ru-RU" sz="2400" b="1" dirty="0" smtClean="0"/>
              <a:t>2</a:t>
            </a:r>
          </a:p>
          <a:p>
            <a:pPr algn="ctr"/>
            <a:endParaRPr lang="ru-RU" dirty="0"/>
          </a:p>
        </p:txBody>
      </p:sp>
      <p:sp>
        <p:nvSpPr>
          <p:cNvPr id="10" name="Блок-схема: узел 9"/>
          <p:cNvSpPr/>
          <p:nvPr/>
        </p:nvSpPr>
        <p:spPr>
          <a:xfrm>
            <a:off x="4672854" y="4857760"/>
            <a:ext cx="470650" cy="388940"/>
          </a:xfrm>
          <a:prstGeom prst="flowChartConnec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 smtClean="0"/>
          </a:p>
          <a:p>
            <a:pPr algn="ctr"/>
            <a:r>
              <a:rPr lang="ru-RU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  <a:p>
            <a:pPr algn="ctr"/>
            <a:endParaRPr lang="ru-RU" dirty="0"/>
          </a:p>
        </p:txBody>
      </p:sp>
      <p:sp>
        <p:nvSpPr>
          <p:cNvPr id="11" name="Блок-схема: узел 10"/>
          <p:cNvSpPr/>
          <p:nvPr/>
        </p:nvSpPr>
        <p:spPr>
          <a:xfrm>
            <a:off x="4672854" y="5599850"/>
            <a:ext cx="470650" cy="38894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4</a:t>
            </a:r>
            <a:endParaRPr lang="ru-RU" sz="2400" b="1" dirty="0"/>
          </a:p>
        </p:txBody>
      </p:sp>
      <p:sp>
        <p:nvSpPr>
          <p:cNvPr id="13" name="Блок-схема: знак завершения 12"/>
          <p:cNvSpPr/>
          <p:nvPr/>
        </p:nvSpPr>
        <p:spPr>
          <a:xfrm>
            <a:off x="1000100" y="5572140"/>
            <a:ext cx="3643338" cy="500066"/>
          </a:xfrm>
          <a:prstGeom prst="flowChartTerminator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Аныктык</a:t>
            </a:r>
            <a:endParaRPr lang="ru-RU" sz="2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Блок-схема: знак завершения 13"/>
          <p:cNvSpPr/>
          <p:nvPr/>
        </p:nvSpPr>
        <p:spPr>
          <a:xfrm>
            <a:off x="5157358" y="4786322"/>
            <a:ext cx="3629484" cy="500066"/>
          </a:xfrm>
          <a:prstGeom prst="flowChartTerminator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Чектүүлүк</a:t>
            </a:r>
            <a:endParaRPr lang="ru-RU" sz="2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Блок-схема: знак завершения 14"/>
          <p:cNvSpPr/>
          <p:nvPr/>
        </p:nvSpPr>
        <p:spPr>
          <a:xfrm>
            <a:off x="5157358" y="5572140"/>
            <a:ext cx="3629484" cy="500066"/>
          </a:xfrm>
          <a:prstGeom prst="flowChartTerminator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Натыйжалуулук </a:t>
            </a:r>
            <a:endParaRPr lang="ru-RU" sz="2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8596" y="1785926"/>
            <a:ext cx="8143932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1. 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ке </a:t>
            </a:r>
            <a:r>
              <a:rPr lang="ky-KG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ни кош, жыйынтыгын </a:t>
            </a:r>
            <a:r>
              <a:rPr lang="ky-KG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А1</a:t>
            </a:r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деп ал</a:t>
            </a:r>
            <a:endParaRPr lang="ru-RU" sz="28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Блок-схема: узел 7"/>
          <p:cNvSpPr/>
          <p:nvPr/>
        </p:nvSpPr>
        <p:spPr>
          <a:xfrm>
            <a:off x="500034" y="4857760"/>
            <a:ext cx="470650" cy="38894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1</a:t>
            </a:r>
            <a:endParaRPr lang="ru-RU" sz="2400" b="1" dirty="0"/>
          </a:p>
        </p:txBody>
      </p:sp>
      <p:sp>
        <p:nvSpPr>
          <p:cNvPr id="12" name="Блок-схема: знак завершения 11"/>
          <p:cNvSpPr/>
          <p:nvPr/>
        </p:nvSpPr>
        <p:spPr>
          <a:xfrm>
            <a:off x="1000100" y="4786322"/>
            <a:ext cx="3643338" cy="500066"/>
          </a:xfrm>
          <a:prstGeom prst="flowChartTerminator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Дискреттүүлүк</a:t>
            </a:r>
            <a:endParaRPr lang="ru-RU" sz="2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8596" y="2357430"/>
            <a:ext cx="8143932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2. </a:t>
            </a:r>
            <a:r>
              <a:rPr lang="ky-KG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А1</a:t>
            </a:r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ди </a:t>
            </a:r>
            <a:r>
              <a:rPr lang="ky-KG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кө көбөйтүп жыйынтыгын </a:t>
            </a:r>
            <a:r>
              <a:rPr lang="ky-KG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А2</a:t>
            </a:r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деп ал</a:t>
            </a:r>
            <a:endParaRPr lang="ru-RU" sz="28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8596" y="2928934"/>
            <a:ext cx="8143932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3. </a:t>
            </a:r>
            <a:r>
              <a:rPr lang="en-US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тен </a:t>
            </a:r>
            <a:r>
              <a:rPr lang="ky-KG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ни кемит, жыйынтыгын </a:t>
            </a:r>
            <a:r>
              <a:rPr lang="ky-KG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А3</a:t>
            </a:r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деп ал</a:t>
            </a:r>
            <a:endParaRPr lang="ru-RU" sz="28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8596" y="3500438"/>
            <a:ext cx="8143932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4. </a:t>
            </a:r>
            <a:r>
              <a:rPr lang="ky-KG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А3</a:t>
            </a:r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тү </a:t>
            </a:r>
            <a:r>
              <a:rPr lang="ky-KG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ге көбөйт жыйынтыгын </a:t>
            </a:r>
            <a:r>
              <a:rPr lang="ky-KG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А4</a:t>
            </a:r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деп ал</a:t>
            </a:r>
            <a:endParaRPr lang="ru-RU" sz="28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8596" y="4071942"/>
            <a:ext cx="8143932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5. </a:t>
            </a:r>
            <a:r>
              <a:rPr lang="ky-KG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А2</a:t>
            </a:r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ни </a:t>
            </a:r>
            <a:r>
              <a:rPr lang="ky-KG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А4</a:t>
            </a:r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кө кош жыйынтыгын </a:t>
            </a:r>
            <a:r>
              <a:rPr lang="ky-KG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А5</a:t>
            </a:r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деп ал</a:t>
            </a:r>
            <a:endParaRPr lang="ru-RU" sz="28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Блок-схема: знак завершения 21"/>
          <p:cNvSpPr/>
          <p:nvPr/>
        </p:nvSpPr>
        <p:spPr>
          <a:xfrm>
            <a:off x="2214546" y="857232"/>
            <a:ext cx="4857784" cy="714380"/>
          </a:xfrm>
          <a:prstGeom prst="flowChartTerminator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36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36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x+2)*4 + (x-2)*2=0</a:t>
            </a:r>
            <a:endParaRPr lang="ru-RU" sz="3600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8596" y="4643446"/>
            <a:ext cx="8143932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6. </a:t>
            </a:r>
            <a:r>
              <a:rPr lang="ky-KG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А5</a:t>
            </a:r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ти нөлгө барабарла</a:t>
            </a:r>
            <a:endParaRPr lang="ru-RU" sz="28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7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28" dur="250" autoRev="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9" dur="250" autoRev="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" dur="250" autoRev="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50" autoRev="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14" grpId="0" animBg="1"/>
      <p:bldP spid="8" grpId="0" animBg="1"/>
      <p:bldP spid="12" grpId="0" animBg="1"/>
      <p:bldP spid="20" grpId="0" animBg="1"/>
      <p:bldP spid="20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3214678" y="214290"/>
            <a:ext cx="2571768" cy="8309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060AAA"/>
                </a:solidFill>
                <a:latin typeface="Arial" charset="0"/>
                <a:cs typeface="Arial" charset="0"/>
              </a:rPr>
              <a:t>1-</a:t>
            </a:r>
            <a:r>
              <a:rPr lang="ky-KG" sz="4800" b="1" dirty="0" smtClean="0">
                <a:solidFill>
                  <a:srgbClr val="060AAA"/>
                </a:solidFill>
                <a:latin typeface="Arial" charset="0"/>
                <a:cs typeface="Arial" charset="0"/>
              </a:rPr>
              <a:t>суроо</a:t>
            </a:r>
            <a:endParaRPr lang="ru-RU" dirty="0">
              <a:solidFill>
                <a:srgbClr val="060AAA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00034" y="1285860"/>
            <a:ext cx="8215370" cy="200026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y-KG" sz="28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ky-KG" sz="40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Бул түшүнүктөдүн ичинен кайсынысы алгоритмди түшүндүрбөйт?</a:t>
            </a:r>
            <a:endParaRPr lang="ru-RU" sz="4000" dirty="0" smtClean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  <a:p>
            <a:endParaRPr lang="ru-RU" sz="4000" dirty="0"/>
          </a:p>
        </p:txBody>
      </p:sp>
      <p:sp>
        <p:nvSpPr>
          <p:cNvPr id="16" name="Блок-схема: узел 15"/>
          <p:cNvSpPr/>
          <p:nvPr/>
        </p:nvSpPr>
        <p:spPr>
          <a:xfrm>
            <a:off x="571472" y="5615868"/>
            <a:ext cx="470650" cy="38894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/>
          </a:p>
          <a:p>
            <a:pPr algn="ctr"/>
            <a:r>
              <a:rPr lang="ru-RU" sz="2400" b="1" dirty="0" smtClean="0"/>
              <a:t>2</a:t>
            </a:r>
          </a:p>
          <a:p>
            <a:pPr algn="ctr"/>
            <a:endParaRPr lang="ru-RU" dirty="0"/>
          </a:p>
        </p:txBody>
      </p:sp>
      <p:sp>
        <p:nvSpPr>
          <p:cNvPr id="17" name="Блок-схема: узел 16"/>
          <p:cNvSpPr/>
          <p:nvPr/>
        </p:nvSpPr>
        <p:spPr>
          <a:xfrm>
            <a:off x="4672854" y="4857760"/>
            <a:ext cx="470650" cy="388940"/>
          </a:xfrm>
          <a:prstGeom prst="flowChartConnec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 smtClean="0"/>
          </a:p>
          <a:p>
            <a:pPr algn="ctr"/>
            <a:r>
              <a:rPr lang="ru-RU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  <a:p>
            <a:pPr algn="ctr"/>
            <a:endParaRPr lang="ru-RU" dirty="0"/>
          </a:p>
        </p:txBody>
      </p:sp>
      <p:sp>
        <p:nvSpPr>
          <p:cNvPr id="18" name="Блок-схема: узел 17"/>
          <p:cNvSpPr/>
          <p:nvPr/>
        </p:nvSpPr>
        <p:spPr>
          <a:xfrm>
            <a:off x="4672854" y="5599850"/>
            <a:ext cx="470650" cy="38894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4</a:t>
            </a:r>
            <a:endParaRPr lang="ru-RU" sz="2400" dirty="0"/>
          </a:p>
        </p:txBody>
      </p:sp>
      <p:sp>
        <p:nvSpPr>
          <p:cNvPr id="22" name="Блок-схема: знак завершения 21"/>
          <p:cNvSpPr/>
          <p:nvPr/>
        </p:nvSpPr>
        <p:spPr>
          <a:xfrm>
            <a:off x="5157359" y="5572140"/>
            <a:ext cx="3429024" cy="500066"/>
          </a:xfrm>
          <a:prstGeom prst="flowChartTerminator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Көрсөтмө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Блок-схема: знак завершения 19"/>
          <p:cNvSpPr/>
          <p:nvPr/>
        </p:nvSpPr>
        <p:spPr>
          <a:xfrm>
            <a:off x="1071538" y="5572140"/>
            <a:ext cx="3571900" cy="500066"/>
          </a:xfrm>
          <a:prstGeom prst="flowChartTerminator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y-KG" sz="1200" b="1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tx1"/>
              </a:solidFill>
            </a:endParaRPr>
          </a:p>
          <a:p>
            <a:pPr algn="ctr"/>
            <a:r>
              <a:rPr lang="ru-RU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План</a:t>
            </a:r>
          </a:p>
          <a:p>
            <a:pPr algn="ctr"/>
            <a:endParaRPr lang="ru-RU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19" name="Блок-схема: знак завершения 18"/>
          <p:cNvSpPr/>
          <p:nvPr/>
        </p:nvSpPr>
        <p:spPr>
          <a:xfrm>
            <a:off x="1071538" y="4786322"/>
            <a:ext cx="3429024" cy="500066"/>
          </a:xfrm>
          <a:prstGeom prst="flowChartTerminator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Эреже</a:t>
            </a:r>
            <a:endParaRPr lang="ru-RU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Блок-схема: узел 14"/>
          <p:cNvSpPr/>
          <p:nvPr/>
        </p:nvSpPr>
        <p:spPr>
          <a:xfrm>
            <a:off x="583164" y="4827887"/>
            <a:ext cx="470650" cy="38894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1</a:t>
            </a:r>
            <a:endParaRPr lang="ru-RU" sz="2400" b="1" dirty="0"/>
          </a:p>
        </p:txBody>
      </p:sp>
      <p:sp>
        <p:nvSpPr>
          <p:cNvPr id="21" name="Блок-схема: знак завершения 20"/>
          <p:cNvSpPr/>
          <p:nvPr/>
        </p:nvSpPr>
        <p:spPr>
          <a:xfrm>
            <a:off x="5143504" y="4786322"/>
            <a:ext cx="3429024" cy="500066"/>
          </a:xfrm>
          <a:prstGeom prst="flowChartTerminator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Жүгүртмө</a:t>
            </a:r>
            <a:endParaRPr lang="ru-RU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2" grpId="0" animBg="1"/>
      <p:bldP spid="20" grpId="0" animBg="1"/>
      <p:bldP spid="19" grpId="0" animBg="1"/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21" name="Прямоугольник 20"/>
          <p:cNvSpPr/>
          <p:nvPr/>
        </p:nvSpPr>
        <p:spPr>
          <a:xfrm>
            <a:off x="142844" y="142852"/>
            <a:ext cx="8858312" cy="62151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175118" y="242696"/>
            <a:ext cx="8786874" cy="95410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ky-KG" sz="2800" b="1" dirty="0" smtClean="0">
                <a:solidFill>
                  <a:srgbClr val="060AAA"/>
                </a:solidFill>
                <a:latin typeface="Arial" charset="0"/>
                <a:cs typeface="Arial" charset="0"/>
              </a:rPr>
              <a:t>Радиусу 1 см ден 10 см ге чейин 1см кадам менен өзгөргөн 10 айлана сызуу алгоритми</a:t>
            </a:r>
            <a:endParaRPr lang="ru-RU" sz="2800" dirty="0">
              <a:solidFill>
                <a:srgbClr val="060AAA"/>
              </a:solidFill>
            </a:endParaRPr>
          </a:p>
        </p:txBody>
      </p:sp>
      <p:sp>
        <p:nvSpPr>
          <p:cNvPr id="9" name="Блок-схема: узел 8"/>
          <p:cNvSpPr/>
          <p:nvPr/>
        </p:nvSpPr>
        <p:spPr>
          <a:xfrm>
            <a:off x="500034" y="5643578"/>
            <a:ext cx="470650" cy="38894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/>
          </a:p>
          <a:p>
            <a:pPr algn="ctr"/>
            <a:r>
              <a:rPr lang="ru-RU" sz="2400" b="1" dirty="0" smtClean="0"/>
              <a:t>2</a:t>
            </a:r>
          </a:p>
          <a:p>
            <a:pPr algn="ctr"/>
            <a:endParaRPr lang="ru-RU" dirty="0"/>
          </a:p>
        </p:txBody>
      </p:sp>
      <p:sp>
        <p:nvSpPr>
          <p:cNvPr id="10" name="Блок-схема: узел 9"/>
          <p:cNvSpPr/>
          <p:nvPr/>
        </p:nvSpPr>
        <p:spPr>
          <a:xfrm>
            <a:off x="4672854" y="5072074"/>
            <a:ext cx="470650" cy="388940"/>
          </a:xfrm>
          <a:prstGeom prst="flowChartConnec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 smtClean="0"/>
          </a:p>
          <a:p>
            <a:pPr algn="ctr"/>
            <a:r>
              <a:rPr lang="ru-RU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  <a:p>
            <a:pPr algn="ctr"/>
            <a:endParaRPr lang="ru-RU" dirty="0"/>
          </a:p>
        </p:txBody>
      </p:sp>
      <p:sp>
        <p:nvSpPr>
          <p:cNvPr id="11" name="Блок-схема: узел 10"/>
          <p:cNvSpPr/>
          <p:nvPr/>
        </p:nvSpPr>
        <p:spPr>
          <a:xfrm>
            <a:off x="4672854" y="5599850"/>
            <a:ext cx="470650" cy="38894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4</a:t>
            </a:r>
            <a:endParaRPr lang="ru-RU" sz="2400" b="1" dirty="0"/>
          </a:p>
        </p:txBody>
      </p:sp>
      <p:sp>
        <p:nvSpPr>
          <p:cNvPr id="13" name="Блок-схема: знак завершения 12"/>
          <p:cNvSpPr/>
          <p:nvPr/>
        </p:nvSpPr>
        <p:spPr>
          <a:xfrm>
            <a:off x="1000100" y="5572140"/>
            <a:ext cx="3643338" cy="500066"/>
          </a:xfrm>
          <a:prstGeom prst="flowChartTerminator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Аныктык</a:t>
            </a:r>
            <a:endParaRPr lang="ru-RU" sz="2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Блок-схема: знак завершения 13"/>
          <p:cNvSpPr/>
          <p:nvPr/>
        </p:nvSpPr>
        <p:spPr>
          <a:xfrm>
            <a:off x="5157358" y="5000636"/>
            <a:ext cx="3629484" cy="500066"/>
          </a:xfrm>
          <a:prstGeom prst="flowChartTerminator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Чектүүлүк</a:t>
            </a:r>
            <a:endParaRPr lang="ru-RU" sz="2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Блок-схема: знак завершения 14"/>
          <p:cNvSpPr/>
          <p:nvPr/>
        </p:nvSpPr>
        <p:spPr>
          <a:xfrm>
            <a:off x="5157358" y="5572140"/>
            <a:ext cx="3629484" cy="500066"/>
          </a:xfrm>
          <a:prstGeom prst="flowChartTerminator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Натыйжалуулук </a:t>
            </a:r>
            <a:endParaRPr lang="ru-RU" sz="2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28596" y="1214422"/>
            <a:ext cx="6643734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1. </a:t>
            </a:r>
            <a:r>
              <a:rPr lang="ky-KG" sz="28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Циркулду 1см радиуска ченеп кой </a:t>
            </a:r>
            <a:endParaRPr lang="ru-RU" sz="28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Блок-схема: узел 7"/>
          <p:cNvSpPr/>
          <p:nvPr/>
        </p:nvSpPr>
        <p:spPr>
          <a:xfrm>
            <a:off x="500034" y="5072074"/>
            <a:ext cx="470650" cy="38894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1</a:t>
            </a:r>
            <a:endParaRPr lang="ru-RU" sz="2400" b="1" dirty="0"/>
          </a:p>
        </p:txBody>
      </p:sp>
      <p:sp>
        <p:nvSpPr>
          <p:cNvPr id="12" name="Блок-схема: знак завершения 11"/>
          <p:cNvSpPr/>
          <p:nvPr/>
        </p:nvSpPr>
        <p:spPr>
          <a:xfrm>
            <a:off x="1000100" y="5000636"/>
            <a:ext cx="3643338" cy="500066"/>
          </a:xfrm>
          <a:prstGeom prst="flowChartTerminator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Дискреттүүлүк</a:t>
            </a:r>
            <a:endParaRPr lang="ru-RU" sz="2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39354" y="1785926"/>
            <a:ext cx="5847158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2. </a:t>
            </a:r>
            <a:r>
              <a:rPr lang="ky-KG" sz="28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Айлананы сыз</a:t>
            </a:r>
            <a:endParaRPr lang="ru-RU" sz="28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8596" y="2357430"/>
            <a:ext cx="5857916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3. </a:t>
            </a:r>
            <a:r>
              <a:rPr lang="ky-KG" sz="28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Эми радиусун 1 см ге чоңойт</a:t>
            </a:r>
            <a:endParaRPr lang="ru-RU" sz="28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8596" y="2928934"/>
            <a:ext cx="5857916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4. </a:t>
            </a:r>
            <a:r>
              <a:rPr lang="ky-KG" sz="28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Айлананы сыз</a:t>
            </a:r>
            <a:endParaRPr lang="ru-RU" sz="28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8596" y="3500438"/>
            <a:ext cx="5857916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5. </a:t>
            </a:r>
            <a:r>
              <a:rPr lang="ky-KG" sz="28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3- 4-кадамдарды кайтала</a:t>
            </a:r>
            <a:endParaRPr lang="ru-RU" sz="28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8596" y="4071942"/>
            <a:ext cx="5857916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6. </a:t>
            </a:r>
            <a:r>
              <a:rPr lang="ky-KG" sz="28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10 айлана сызылганда токтот</a:t>
            </a:r>
            <a:endParaRPr lang="ru-RU" sz="28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6357950" y="1857364"/>
            <a:ext cx="2571768" cy="2786082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Бул алгоритмде кайсы касиети эске алынбай калды?</a:t>
            </a:r>
            <a:endParaRPr lang="ru-RU" sz="28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7" presetClass="emph" presetSubtype="0" repeatCount="indefinite" fill="hold" grpId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28" dur="250" autoRev="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9" dur="250" autoRev="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" dur="250" autoRev="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250" autoRev="1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  <p:bldP spid="15" grpId="0" animBg="1"/>
      <p:bldP spid="8" grpId="0" animBg="1"/>
      <p:bldP spid="12" grpId="0" animBg="1"/>
      <p:bldP spid="20" grpId="0" animBg="1"/>
      <p:bldP spid="20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</p:spPr>
      </p:pic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2285984" y="285728"/>
            <a:ext cx="4786346" cy="919401"/>
          </a:xfrm>
          <a:prstGeom prst="round2Diag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48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Υй тапшырма</a:t>
            </a:r>
            <a:endParaRPr lang="ru-RU" sz="4800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214414" y="1643050"/>
            <a:ext cx="6858048" cy="3929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b="1" dirty="0" err="1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Υйдөн</a:t>
            </a:r>
            <a:r>
              <a:rPr lang="ru-RU" sz="3200" dirty="0" err="1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ru-RU" sz="3200" dirty="0" err="1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Алгоритмдин</a:t>
            </a:r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ар </a:t>
            </a:r>
            <a:r>
              <a:rPr lang="ru-RU" sz="3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бир</a:t>
            </a:r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касиети</a:t>
            </a:r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боюнча</a:t>
            </a:r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бирден</a:t>
            </a:r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мисал</a:t>
            </a:r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түзүп келгиле</a:t>
            </a:r>
            <a:endParaRPr lang="ru-RU" sz="32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3795" name="Picture 3" descr="E:\картинки2\ученики\fa853715c7e5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928670"/>
            <a:ext cx="1357322" cy="15835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3798" name="Picture 6" descr="E:\картинки2\ученики\original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15206" y="4429132"/>
            <a:ext cx="1236527" cy="17145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>
            <a:lum bright="-14000" contrast="38000"/>
          </a:blip>
          <a:srcRect/>
          <a:stretch>
            <a:fillRect/>
          </a:stretch>
        </p:blipFill>
        <p:spPr bwMode="auto">
          <a:xfrm>
            <a:off x="214282" y="285728"/>
            <a:ext cx="1709544" cy="1954204"/>
          </a:xfrm>
          <a:prstGeom prst="rect">
            <a:avLst/>
          </a:prstGeom>
          <a:noFill/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4">
            <a:lum bright="-10000" contrast="41000"/>
          </a:blip>
          <a:srcRect/>
          <a:stretch>
            <a:fillRect/>
          </a:stretch>
        </p:blipFill>
        <p:spPr bwMode="auto">
          <a:xfrm>
            <a:off x="5357818" y="285728"/>
            <a:ext cx="1793875" cy="2090737"/>
          </a:xfrm>
          <a:prstGeom prst="rect">
            <a:avLst/>
          </a:prstGeom>
          <a:noFill/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5">
            <a:lum bright="-14000" contrast="45000"/>
          </a:blip>
          <a:srcRect/>
          <a:stretch>
            <a:fillRect/>
          </a:stretch>
        </p:blipFill>
        <p:spPr bwMode="auto">
          <a:xfrm>
            <a:off x="2714612" y="2428868"/>
            <a:ext cx="1785938" cy="2089150"/>
          </a:xfrm>
          <a:prstGeom prst="rect">
            <a:avLst/>
          </a:prstGeom>
          <a:noFill/>
        </p:spPr>
      </p:pic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6">
            <a:lum bright="1000" contrast="32000"/>
          </a:blip>
          <a:srcRect/>
          <a:stretch>
            <a:fillRect/>
          </a:stretch>
        </p:blipFill>
        <p:spPr bwMode="auto">
          <a:xfrm>
            <a:off x="3643306" y="214290"/>
            <a:ext cx="1685524" cy="1928826"/>
          </a:xfrm>
          <a:prstGeom prst="rect">
            <a:avLst/>
          </a:prstGeom>
          <a:noFill/>
        </p:spPr>
      </p:pic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7">
            <a:lum bright="-20000" contrast="28000"/>
          </a:blip>
          <a:srcRect/>
          <a:stretch>
            <a:fillRect/>
          </a:stretch>
        </p:blipFill>
        <p:spPr bwMode="auto">
          <a:xfrm>
            <a:off x="928662" y="2714620"/>
            <a:ext cx="1714500" cy="2016125"/>
          </a:xfrm>
          <a:prstGeom prst="rect">
            <a:avLst/>
          </a:prstGeom>
          <a:noFill/>
        </p:spPr>
      </p:pic>
      <p:pic>
        <p:nvPicPr>
          <p:cNvPr id="19465" name="Picture 9"/>
          <p:cNvPicPr>
            <a:picLocks noChangeAspect="1" noChangeArrowheads="1"/>
          </p:cNvPicPr>
          <p:nvPr/>
        </p:nvPicPr>
        <p:blipFill>
          <a:blip r:embed="rId8">
            <a:lum bright="-13000" contrast="36000"/>
          </a:blip>
          <a:srcRect/>
          <a:stretch>
            <a:fillRect/>
          </a:stretch>
        </p:blipFill>
        <p:spPr bwMode="auto">
          <a:xfrm>
            <a:off x="2000232" y="642918"/>
            <a:ext cx="1564323" cy="1928826"/>
          </a:xfrm>
          <a:prstGeom prst="rect">
            <a:avLst/>
          </a:prstGeom>
          <a:noFill/>
        </p:spPr>
      </p:pic>
      <p:pic>
        <p:nvPicPr>
          <p:cNvPr id="19466" name="Picture 10"/>
          <p:cNvPicPr>
            <a:picLocks noChangeAspect="1" noChangeArrowheads="1"/>
          </p:cNvPicPr>
          <p:nvPr/>
        </p:nvPicPr>
        <p:blipFill>
          <a:blip r:embed="rId9">
            <a:lum bright="-19000" contrast="37000"/>
          </a:blip>
          <a:srcRect/>
          <a:stretch>
            <a:fillRect/>
          </a:stretch>
        </p:blipFill>
        <p:spPr bwMode="auto">
          <a:xfrm>
            <a:off x="4572000" y="2928934"/>
            <a:ext cx="1733549" cy="1867720"/>
          </a:xfrm>
          <a:prstGeom prst="rect">
            <a:avLst/>
          </a:prstGeom>
          <a:noFill/>
        </p:spPr>
      </p:pic>
      <p:pic>
        <p:nvPicPr>
          <p:cNvPr id="19467" name="Picture 11"/>
          <p:cNvPicPr>
            <a:picLocks noChangeAspect="1" noChangeArrowheads="1"/>
          </p:cNvPicPr>
          <p:nvPr/>
        </p:nvPicPr>
        <p:blipFill>
          <a:blip r:embed="rId10">
            <a:lum bright="-13000" contrast="23000"/>
          </a:blip>
          <a:srcRect/>
          <a:stretch>
            <a:fillRect/>
          </a:stretch>
        </p:blipFill>
        <p:spPr bwMode="auto">
          <a:xfrm>
            <a:off x="7215206" y="214290"/>
            <a:ext cx="1651174" cy="1857388"/>
          </a:xfrm>
          <a:prstGeom prst="rect">
            <a:avLst/>
          </a:prstGeom>
          <a:noFill/>
        </p:spPr>
      </p:pic>
      <p:pic>
        <p:nvPicPr>
          <p:cNvPr id="19468" name="Picture 12"/>
          <p:cNvPicPr>
            <a:picLocks noChangeAspect="1" noChangeArrowheads="1"/>
          </p:cNvPicPr>
          <p:nvPr/>
        </p:nvPicPr>
        <p:blipFill>
          <a:blip r:embed="rId11">
            <a:lum bright="-21000" contrast="38000"/>
          </a:blip>
          <a:srcRect/>
          <a:stretch>
            <a:fillRect/>
          </a:stretch>
        </p:blipFill>
        <p:spPr bwMode="auto">
          <a:xfrm>
            <a:off x="6500826" y="2714620"/>
            <a:ext cx="1800225" cy="1800224"/>
          </a:xfrm>
          <a:prstGeom prst="rect">
            <a:avLst/>
          </a:prstGeom>
          <a:noFill/>
        </p:spPr>
      </p:pic>
      <p:sp>
        <p:nvSpPr>
          <p:cNvPr id="20" name="Овал 19"/>
          <p:cNvSpPr/>
          <p:nvPr/>
        </p:nvSpPr>
        <p:spPr>
          <a:xfrm>
            <a:off x="1428728" y="2000240"/>
            <a:ext cx="428628" cy="42862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1</a:t>
            </a:r>
            <a:endParaRPr lang="ru-RU" sz="3600" b="1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3143240" y="2071678"/>
            <a:ext cx="428628" cy="42862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2</a:t>
            </a:r>
            <a:endParaRPr lang="ru-RU" sz="3600" b="1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Овал 21"/>
          <p:cNvSpPr/>
          <p:nvPr/>
        </p:nvSpPr>
        <p:spPr>
          <a:xfrm>
            <a:off x="4929190" y="1714488"/>
            <a:ext cx="428628" cy="42862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3</a:t>
            </a:r>
            <a:endParaRPr lang="ru-RU" sz="3600" b="1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Овал 22"/>
          <p:cNvSpPr/>
          <p:nvPr/>
        </p:nvSpPr>
        <p:spPr>
          <a:xfrm>
            <a:off x="6643702" y="2000240"/>
            <a:ext cx="428628" cy="42862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4</a:t>
            </a:r>
            <a:endParaRPr lang="ru-RU" sz="3600" b="1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Овал 23"/>
          <p:cNvSpPr/>
          <p:nvPr/>
        </p:nvSpPr>
        <p:spPr>
          <a:xfrm>
            <a:off x="8429652" y="1714488"/>
            <a:ext cx="428628" cy="42862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5</a:t>
            </a:r>
            <a:endParaRPr lang="ru-RU" sz="3600" b="1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Овал 24"/>
          <p:cNvSpPr/>
          <p:nvPr/>
        </p:nvSpPr>
        <p:spPr>
          <a:xfrm>
            <a:off x="2214546" y="4286256"/>
            <a:ext cx="428628" cy="42862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6</a:t>
            </a:r>
            <a:endParaRPr lang="ru-RU" sz="3600" b="1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Овал 25"/>
          <p:cNvSpPr/>
          <p:nvPr/>
        </p:nvSpPr>
        <p:spPr>
          <a:xfrm>
            <a:off x="4071934" y="4071942"/>
            <a:ext cx="428628" cy="42862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7</a:t>
            </a:r>
            <a:endParaRPr lang="ru-RU" sz="3600" b="1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Овал 26"/>
          <p:cNvSpPr/>
          <p:nvPr/>
        </p:nvSpPr>
        <p:spPr>
          <a:xfrm>
            <a:off x="5929322" y="4357694"/>
            <a:ext cx="428628" cy="42862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8</a:t>
            </a:r>
            <a:endParaRPr lang="ru-RU" sz="3600" b="1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Овал 27"/>
          <p:cNvSpPr/>
          <p:nvPr/>
        </p:nvSpPr>
        <p:spPr>
          <a:xfrm>
            <a:off x="7929586" y="4143380"/>
            <a:ext cx="428628" cy="428628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9</a:t>
            </a:r>
            <a:endParaRPr lang="ru-RU" sz="3600" b="1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Блок-схема: узел 29"/>
          <p:cNvSpPr/>
          <p:nvPr/>
        </p:nvSpPr>
        <p:spPr>
          <a:xfrm>
            <a:off x="571472" y="5758744"/>
            <a:ext cx="470650" cy="38894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/>
          </a:p>
          <a:p>
            <a:pPr algn="ctr"/>
            <a:r>
              <a:rPr lang="ru-RU" sz="2400" b="1" dirty="0" smtClean="0"/>
              <a:t>2</a:t>
            </a:r>
          </a:p>
          <a:p>
            <a:pPr algn="ctr"/>
            <a:endParaRPr lang="ru-RU" dirty="0"/>
          </a:p>
        </p:txBody>
      </p:sp>
      <p:sp>
        <p:nvSpPr>
          <p:cNvPr id="31" name="Блок-схема: узел 30"/>
          <p:cNvSpPr/>
          <p:nvPr/>
        </p:nvSpPr>
        <p:spPr>
          <a:xfrm>
            <a:off x="4672854" y="5000636"/>
            <a:ext cx="470650" cy="388940"/>
          </a:xfrm>
          <a:prstGeom prst="flowChartConnec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 smtClean="0"/>
          </a:p>
          <a:p>
            <a:pPr algn="ctr"/>
            <a:r>
              <a:rPr lang="ru-RU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  <a:p>
            <a:pPr algn="ctr"/>
            <a:endParaRPr lang="ru-RU" dirty="0"/>
          </a:p>
        </p:txBody>
      </p:sp>
      <p:sp>
        <p:nvSpPr>
          <p:cNvPr id="32" name="Блок-схема: узел 31"/>
          <p:cNvSpPr/>
          <p:nvPr/>
        </p:nvSpPr>
        <p:spPr>
          <a:xfrm>
            <a:off x="4672854" y="5742726"/>
            <a:ext cx="470650" cy="38894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4</a:t>
            </a:r>
            <a:endParaRPr lang="ru-RU" sz="2400" dirty="0"/>
          </a:p>
        </p:txBody>
      </p:sp>
      <p:sp>
        <p:nvSpPr>
          <p:cNvPr id="33" name="Блок-схема: знак завершения 32"/>
          <p:cNvSpPr/>
          <p:nvPr/>
        </p:nvSpPr>
        <p:spPr>
          <a:xfrm>
            <a:off x="5157359" y="5715016"/>
            <a:ext cx="3429024" cy="500066"/>
          </a:xfrm>
          <a:prstGeom prst="flowChartTerminator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1),8)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Блок-схема: знак завершения 33"/>
          <p:cNvSpPr/>
          <p:nvPr/>
        </p:nvSpPr>
        <p:spPr>
          <a:xfrm>
            <a:off x="1071538" y="5715016"/>
            <a:ext cx="3571900" cy="500066"/>
          </a:xfrm>
          <a:prstGeom prst="flowChartTerminator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y-KG" sz="1200" b="1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tx1"/>
              </a:solidFill>
            </a:endParaRPr>
          </a:p>
          <a:p>
            <a:pPr algn="ctr"/>
            <a:r>
              <a:rPr lang="ru-RU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3),6)</a:t>
            </a:r>
          </a:p>
          <a:p>
            <a:pPr algn="ctr"/>
            <a:endParaRPr lang="ru-RU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35" name="Блок-схема: знак завершения 34"/>
          <p:cNvSpPr/>
          <p:nvPr/>
        </p:nvSpPr>
        <p:spPr>
          <a:xfrm>
            <a:off x="1071538" y="4929198"/>
            <a:ext cx="3429024" cy="500066"/>
          </a:xfrm>
          <a:prstGeom prst="flowChartTerminator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ky-KG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),7)</a:t>
            </a:r>
            <a:endParaRPr lang="ru-RU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Блок-схема: узел 35"/>
          <p:cNvSpPr/>
          <p:nvPr/>
        </p:nvSpPr>
        <p:spPr>
          <a:xfrm>
            <a:off x="583164" y="4970763"/>
            <a:ext cx="470650" cy="38894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1</a:t>
            </a:r>
            <a:endParaRPr lang="ru-RU" sz="2400" b="1" dirty="0"/>
          </a:p>
        </p:txBody>
      </p:sp>
      <p:sp>
        <p:nvSpPr>
          <p:cNvPr id="37" name="Блок-схема: знак завершения 36"/>
          <p:cNvSpPr/>
          <p:nvPr/>
        </p:nvSpPr>
        <p:spPr>
          <a:xfrm>
            <a:off x="5143504" y="4929198"/>
            <a:ext cx="3429024" cy="500066"/>
          </a:xfrm>
          <a:prstGeom prst="flowChartTerminator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4),8)</a:t>
            </a:r>
            <a:endParaRPr lang="ru-RU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3357554" y="357166"/>
            <a:ext cx="2201863" cy="8302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sz="4800" b="1" dirty="0">
                <a:solidFill>
                  <a:srgbClr val="FF0000"/>
                </a:solidFill>
                <a:latin typeface="Arial" charset="0"/>
                <a:cs typeface="Arial" charset="0"/>
              </a:rPr>
              <a:t>ТЕМА:</a:t>
            </a:r>
            <a:r>
              <a:rPr lang="ru-RU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571472" y="1643050"/>
            <a:ext cx="8215370" cy="1643074"/>
          </a:xfrm>
          <a:prstGeom prst="rect">
            <a:avLst/>
          </a:prstGeom>
          <a:ln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ky-KG" sz="6000" b="1" dirty="0" smtClean="0">
                <a:ln>
                  <a:solidFill>
                    <a:sysClr val="windowText" lastClr="000000"/>
                  </a:solidFill>
                </a:ln>
                <a:solidFill>
                  <a:srgbClr val="060AAA"/>
                </a:solidFill>
                <a:latin typeface="Arial" pitchFamily="34" charset="0"/>
                <a:ea typeface="+mj-ea"/>
                <a:cs typeface="Arial" pitchFamily="34" charset="0"/>
              </a:rPr>
              <a:t>Алгоритмдин касиеттери</a:t>
            </a:r>
            <a:endParaRPr kumimoji="0" lang="ru-RU" sz="6000" b="1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FFFF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aphicFrame>
        <p:nvGraphicFramePr>
          <p:cNvPr id="9" name="Схема 8"/>
          <p:cNvGraphicFramePr/>
          <p:nvPr/>
        </p:nvGraphicFramePr>
        <p:xfrm>
          <a:off x="1500166" y="3643314"/>
          <a:ext cx="6119834" cy="2571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42976" y="357166"/>
            <a:ext cx="6778950" cy="967978"/>
          </a:xfrm>
          <a:prstGeom prst="round2Same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5400" b="1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Сабактын</a:t>
            </a:r>
            <a:r>
              <a:rPr lang="ru-RU" sz="5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5400" b="1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максаты</a:t>
            </a:r>
            <a:endParaRPr lang="ru-RU" sz="5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с двумя скругленными противолежащими углами 5"/>
          <p:cNvSpPr/>
          <p:nvPr/>
        </p:nvSpPr>
        <p:spPr>
          <a:xfrm>
            <a:off x="357158" y="1428736"/>
            <a:ext cx="8429684" cy="4286280"/>
          </a:xfrm>
          <a:prstGeom prst="round2Diag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2800" dirty="0" smtClean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Алгоритмдин касиеттери менен </a:t>
            </a:r>
          </a:p>
          <a:p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   таанышасыңар</a:t>
            </a:r>
          </a:p>
          <a:p>
            <a:endParaRPr lang="ru-RU" sz="2800" dirty="0" smtClean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ru-RU" sz="2800" dirty="0" err="1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Алгоритмдин</a:t>
            </a:r>
            <a:r>
              <a:rPr lang="ru-RU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 ар </a:t>
            </a:r>
            <a:r>
              <a:rPr lang="ru-RU" sz="2800" dirty="0" err="1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бир</a:t>
            </a:r>
            <a:r>
              <a:rPr lang="ru-RU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касиетин</a:t>
            </a:r>
            <a:r>
              <a:rPr lang="ru-RU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өзүнчө</a:t>
            </a:r>
            <a:r>
              <a:rPr lang="ru-RU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   </a:t>
            </a:r>
          </a:p>
          <a:p>
            <a:pPr lvl="0"/>
            <a:r>
              <a:rPr lang="ru-RU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ru-RU" sz="2800" dirty="0" err="1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талдайсыңар</a:t>
            </a:r>
            <a:endParaRPr lang="ru-RU" sz="2800" dirty="0" smtClean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  <a:p>
            <a:pPr lvl="0"/>
            <a:endParaRPr lang="ru-RU" sz="2800" dirty="0" smtClean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Алгоритмдин касиеттерин жашоо  </a:t>
            </a:r>
          </a:p>
          <a:p>
            <a:pPr lvl="0"/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   турмушубузда кандай пайдаланаарыбызды </a:t>
            </a:r>
          </a:p>
          <a:p>
            <a:pPr lvl="0"/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   аныктайсыңар</a:t>
            </a:r>
            <a:endParaRPr lang="ru-RU" sz="2800" dirty="0" smtClean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  <a:p>
            <a:pPr lvl="0"/>
            <a:endParaRPr lang="ru-RU" sz="2800" dirty="0" smtClean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38" name="Прямоугольник с двумя вырезанными противолежащими углами 37"/>
          <p:cNvSpPr/>
          <p:nvPr/>
        </p:nvSpPr>
        <p:spPr>
          <a:xfrm>
            <a:off x="928662" y="357166"/>
            <a:ext cx="7358114" cy="571504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4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Алгоритмдин касиеттери</a:t>
            </a:r>
            <a:endParaRPr lang="ru-RU" sz="4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Прямоугольник с двумя вырезанными противолежащими углами 40"/>
          <p:cNvSpPr/>
          <p:nvPr/>
        </p:nvSpPr>
        <p:spPr>
          <a:xfrm>
            <a:off x="3643306" y="1285860"/>
            <a:ext cx="4929222" cy="571504"/>
          </a:xfrm>
          <a:prstGeom prst="snip2Diag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y-KG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1. </a:t>
            </a:r>
            <a:r>
              <a:rPr lang="ky-KG" sz="36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Дискреттүүлүк</a:t>
            </a:r>
            <a:endParaRPr lang="ru-RU" sz="36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Прямоугольник с двумя вырезанными противолежащими углами 41"/>
          <p:cNvSpPr/>
          <p:nvPr/>
        </p:nvSpPr>
        <p:spPr>
          <a:xfrm>
            <a:off x="3643306" y="2071678"/>
            <a:ext cx="4929222" cy="571504"/>
          </a:xfrm>
          <a:prstGeom prst="snip2Diag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y-KG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2. </a:t>
            </a:r>
            <a:r>
              <a:rPr lang="ky-KG" sz="36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Аныктык, тактык</a:t>
            </a:r>
            <a:endParaRPr lang="ru-RU" sz="36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Прямоугольник с двумя вырезанными противолежащими углами 42"/>
          <p:cNvSpPr/>
          <p:nvPr/>
        </p:nvSpPr>
        <p:spPr>
          <a:xfrm>
            <a:off x="3643306" y="2857496"/>
            <a:ext cx="4929222" cy="571504"/>
          </a:xfrm>
          <a:prstGeom prst="snip2Diag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y-KG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3. </a:t>
            </a:r>
            <a:r>
              <a:rPr lang="ky-KG" sz="36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Массалуулук</a:t>
            </a:r>
            <a:endParaRPr lang="ru-RU" sz="36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Прямоугольник с двумя вырезанными противолежащими углами 36"/>
          <p:cNvSpPr/>
          <p:nvPr/>
        </p:nvSpPr>
        <p:spPr>
          <a:xfrm>
            <a:off x="3643306" y="3643314"/>
            <a:ext cx="4929222" cy="571504"/>
          </a:xfrm>
          <a:prstGeom prst="snip2Diag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y-KG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4. </a:t>
            </a:r>
            <a:r>
              <a:rPr lang="ky-KG" sz="36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Чектүүлүк</a:t>
            </a:r>
            <a:endParaRPr lang="ru-RU" sz="36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Прямоугольник с двумя вырезанными противолежащими углами 38"/>
          <p:cNvSpPr/>
          <p:nvPr/>
        </p:nvSpPr>
        <p:spPr>
          <a:xfrm>
            <a:off x="3643306" y="4429132"/>
            <a:ext cx="4929222" cy="571504"/>
          </a:xfrm>
          <a:prstGeom prst="snip2Diag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y-KG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5. </a:t>
            </a:r>
            <a:r>
              <a:rPr lang="ky-KG" sz="36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Натыйжалуулук</a:t>
            </a:r>
            <a:endParaRPr lang="ru-RU" sz="36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0" name="Picture 2" descr="E:\Новая папка\Новая папка\0002-003-Otvette-na-voprosy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357298"/>
            <a:ext cx="2871624" cy="36433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37" grpId="0" animBg="1"/>
      <p:bldP spid="3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16" name="Прямоугольник с двумя вырезанными противолежащими углами 15"/>
          <p:cNvSpPr/>
          <p:nvPr/>
        </p:nvSpPr>
        <p:spPr>
          <a:xfrm>
            <a:off x="1714480" y="285728"/>
            <a:ext cx="5715040" cy="571504"/>
          </a:xfrm>
          <a:prstGeom prst="snip2Diag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1. </a:t>
            </a:r>
            <a:r>
              <a:rPr lang="ky-KG" sz="36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Дискреттүүлүк</a:t>
            </a:r>
            <a:endParaRPr lang="ru-RU" sz="36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Прямоугольник с двумя вырезанными противолежащими углами 19"/>
          <p:cNvSpPr/>
          <p:nvPr/>
        </p:nvSpPr>
        <p:spPr>
          <a:xfrm>
            <a:off x="571472" y="1000108"/>
            <a:ext cx="8072494" cy="2857520"/>
          </a:xfrm>
          <a:prstGeom prst="snip2Diag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36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Дискреттүүлүк -  латындын “</a:t>
            </a:r>
            <a:r>
              <a:rPr lang="en-US" sz="3600" dirty="0" err="1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discretus</a:t>
            </a:r>
            <a:r>
              <a:rPr lang="ky-KG" sz="36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”- бөлүнгөн, үзгүлтүктүү деген сөзүнөн алынган жана алгоритм белгилүү бир бөлүнгөн кадамдардан тураарын көрсөтөт.  </a:t>
            </a:r>
            <a:endParaRPr lang="ru-RU" sz="36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rot="10800000">
            <a:off x="428596" y="4929198"/>
            <a:ext cx="7858180" cy="1588"/>
          </a:xfrm>
          <a:prstGeom prst="line">
            <a:avLst/>
          </a:prstGeom>
          <a:ln w="1143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rot="10800000">
            <a:off x="500034" y="6072206"/>
            <a:ext cx="7911970" cy="1588"/>
          </a:xfrm>
          <a:prstGeom prst="line">
            <a:avLst/>
          </a:prstGeom>
          <a:ln w="114300">
            <a:solidFill>
              <a:srgbClr val="00206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ямоугольник 16"/>
          <p:cNvSpPr/>
          <p:nvPr/>
        </p:nvSpPr>
        <p:spPr>
          <a:xfrm>
            <a:off x="2857488" y="4071942"/>
            <a:ext cx="3161122" cy="707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y-KG" sz="40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Үзгүлтүксүз</a:t>
            </a:r>
            <a:endParaRPr lang="ru-RU" sz="4000" b="1" dirty="0">
              <a:solidFill>
                <a:srgbClr val="7030A0"/>
              </a:solidFill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1500166" y="5143512"/>
            <a:ext cx="6355907" cy="7078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ky-KG" sz="40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Үзгүлтүктүү(дискреттүү)</a:t>
            </a:r>
            <a:endParaRPr lang="ru-RU" sz="40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16" name="Прямоугольник с двумя вырезанными противолежащими углами 15"/>
          <p:cNvSpPr/>
          <p:nvPr/>
        </p:nvSpPr>
        <p:spPr>
          <a:xfrm>
            <a:off x="1714480" y="285728"/>
            <a:ext cx="5715040" cy="571504"/>
          </a:xfrm>
          <a:prstGeom prst="snip2Diag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1. </a:t>
            </a:r>
            <a:r>
              <a:rPr lang="ky-KG" sz="36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Дискреттүүлүк</a:t>
            </a:r>
            <a:endParaRPr lang="ru-RU" sz="36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2770" name="Picture 2" descr="E:\картинки2\газета\5afdd882179a970724ee9bf0a00e.jpeg"/>
          <p:cNvPicPr>
            <a:picLocks noChangeAspect="1" noChangeArrowheads="1"/>
          </p:cNvPicPr>
          <p:nvPr/>
        </p:nvPicPr>
        <p:blipFill>
          <a:blip r:embed="rId3"/>
          <a:srcRect l="12708" t="14096" r="18541" b="8801"/>
          <a:stretch>
            <a:fillRect/>
          </a:stretch>
        </p:blipFill>
        <p:spPr bwMode="auto">
          <a:xfrm>
            <a:off x="500034" y="1142984"/>
            <a:ext cx="2071702" cy="20717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2771" name="Picture 3" descr="E:\картинки2\газета\ski04_enl.jpg"/>
          <p:cNvPicPr>
            <a:picLocks noChangeAspect="1" noChangeArrowheads="1"/>
          </p:cNvPicPr>
          <p:nvPr/>
        </p:nvPicPr>
        <p:blipFill>
          <a:blip r:embed="rId4"/>
          <a:srcRect l="7624" t="9784" r="8513" b="10165"/>
          <a:stretch>
            <a:fillRect/>
          </a:stretch>
        </p:blipFill>
        <p:spPr bwMode="auto">
          <a:xfrm>
            <a:off x="428596" y="3571876"/>
            <a:ext cx="2143140" cy="20457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2772" name="Picture 4" descr="E:\картинки2\газета\1303078496_356774231_40c30a880c_o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28926" y="1142984"/>
            <a:ext cx="2762269" cy="20717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2773" name="Picture 5" descr="E:\картинки2\газета\89114028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00364" y="3500438"/>
            <a:ext cx="2744683" cy="2143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Прямоугольник 14"/>
          <p:cNvSpPr/>
          <p:nvPr/>
        </p:nvSpPr>
        <p:spPr>
          <a:xfrm>
            <a:off x="6215074" y="1142984"/>
            <a:ext cx="2500330" cy="2071702"/>
          </a:xfrm>
          <a:prstGeom prst="rect">
            <a:avLst/>
          </a:prstGeom>
          <a:effectLst>
            <a:outerShdw blurRad="165100" dist="38100" dir="2700000" sx="102000" sy="102000" algn="tl" rotWithShape="0">
              <a:prstClr val="black">
                <a:alpha val="53000"/>
              </a:prstClr>
            </a:outerShdw>
          </a:effectLst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2774" name="Picture 6" descr="E:\картинки2\газета\img165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215074" y="3500438"/>
            <a:ext cx="2428892" cy="21254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</p:spPr>
      </p:pic>
      <p:sp>
        <p:nvSpPr>
          <p:cNvPr id="6" name="Прямоугольник с двумя вырезанными противолежащими углами 5"/>
          <p:cNvSpPr/>
          <p:nvPr/>
        </p:nvSpPr>
        <p:spPr>
          <a:xfrm>
            <a:off x="2071670" y="285728"/>
            <a:ext cx="4929222" cy="571504"/>
          </a:xfrm>
          <a:prstGeom prst="snip2Diag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y-KG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2. </a:t>
            </a:r>
            <a:r>
              <a:rPr lang="ky-KG" sz="36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Аныктык, тактык</a:t>
            </a:r>
            <a:endParaRPr lang="ru-RU" sz="36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с двумя вырезанными противолежащими углами 3"/>
          <p:cNvSpPr/>
          <p:nvPr/>
        </p:nvSpPr>
        <p:spPr>
          <a:xfrm>
            <a:off x="571472" y="1428736"/>
            <a:ext cx="8072494" cy="3071834"/>
          </a:xfrm>
          <a:prstGeom prst="snip2Diag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36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Аныктык же тактык касиети – алгоритмдин  каалагандай аракети ар бир учурда бир гана маанини түшүндүрүп, так берилишин  көрсөтөт.  </a:t>
            </a:r>
            <a:endParaRPr lang="ru-RU" sz="36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7071</TotalTime>
  <Words>655</Words>
  <Application>Microsoft Office PowerPoint</Application>
  <PresentationFormat>Экран (4:3)</PresentationFormat>
  <Paragraphs>188</Paragraphs>
  <Slides>21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kjunusaliev</dc:creator>
  <cp:lastModifiedBy>Admin</cp:lastModifiedBy>
  <cp:revision>1279</cp:revision>
  <dcterms:created xsi:type="dcterms:W3CDTF">2011-07-20T10:28:55Z</dcterms:created>
  <dcterms:modified xsi:type="dcterms:W3CDTF">2019-06-02T17:16:28Z</dcterms:modified>
</cp:coreProperties>
</file>