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3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4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7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3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1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1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0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9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0C811F-060F-4BAE-8D92-FA05F26DC2D9}" type="datetimeFigureOut">
              <a:rPr lang="ru-RU" smtClean="0"/>
              <a:t>02.12.2021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Саламатсы</a:t>
            </a:r>
            <a:r>
              <a:rPr lang="ky-KG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ңарбы</a:t>
            </a:r>
            <a:br>
              <a:rPr lang="ky-KG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балдар</a:t>
            </a:r>
            <a:r>
              <a:rPr lang="en-US" b="1" dirty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ru-RU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949768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9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6" y="1777553"/>
            <a:ext cx="7886163" cy="1166008"/>
          </a:xfrm>
        </p:spPr>
        <p:txBody>
          <a:bodyPr>
            <a:noAutofit/>
          </a:bodyPr>
          <a:lstStyle/>
          <a:p>
            <a:r>
              <a:rPr lang="ky-KG" sz="4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Үйгө тапшырма...</a:t>
            </a:r>
            <a:endParaRPr lang="ru-RU" sz="48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8" y="3438861"/>
            <a:ext cx="9144000" cy="1655762"/>
          </a:xfrm>
        </p:spPr>
        <p:txBody>
          <a:bodyPr>
            <a:noAutofit/>
          </a:bodyPr>
          <a:lstStyle/>
          <a:p>
            <a:r>
              <a:rPr lang="ky-KG" sz="48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Анимация</a:t>
            </a:r>
          </a:p>
          <a:p>
            <a:r>
              <a:rPr lang="ky-KG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түзүп келүү</a:t>
            </a:r>
            <a:endParaRPr lang="ru-RU" sz="48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96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Алгач анимация </a:t>
            </a:r>
            <a:b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түшүнүгү менен таанышып алалы... 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949768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Анимация деген эмне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87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5623" y="1893194"/>
            <a:ext cx="7237925" cy="3078050"/>
          </a:xfrm>
        </p:spPr>
        <p:txBody>
          <a:bodyPr>
            <a:normAutofit fontScale="92500"/>
          </a:bodyPr>
          <a:lstStyle/>
          <a:p>
            <a:r>
              <a:rPr lang="ru-RU" sz="4400" b="1" dirty="0">
                <a:solidFill>
                  <a:srgbClr val="00B0F0"/>
                </a:solidFill>
                <a:latin typeface="A97_Oktom_Times" panose="02020500000000000000" pitchFamily="18" charset="0"/>
              </a:rPr>
              <a:t>Анимация</a:t>
            </a:r>
            <a:r>
              <a:rPr lang="ru-RU" sz="4400" dirty="0">
                <a:solidFill>
                  <a:srgbClr val="00B0F0"/>
                </a:solidFill>
                <a:latin typeface="A97_Oktom_Times" panose="02020500000000000000" pitchFamily="18" charset="0"/>
              </a:rPr>
              <a:t> (</a:t>
            </a:r>
            <a:r>
              <a:rPr lang="en-US" sz="4400" dirty="0">
                <a:solidFill>
                  <a:srgbClr val="00B0F0"/>
                </a:solidFill>
                <a:latin typeface="A97_Oktom_Times" panose="02020500000000000000" pitchFamily="18" charset="0"/>
              </a:rPr>
              <a:t>Animation) 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- </a:t>
            </a:r>
            <a:endParaRPr lang="ky-KG" sz="4400" dirty="0" smtClean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r>
              <a:rPr lang="ru-RU" sz="44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графиктик</a:t>
            </a:r>
            <a:r>
              <a:rPr lang="ru-RU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44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сүрөттөлүштөрдү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r>
              <a:rPr lang="ru-RU" sz="44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кыймылдатуу</a:t>
            </a:r>
            <a:r>
              <a:rPr lang="ru-RU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, </a:t>
            </a:r>
            <a:r>
              <a:rPr lang="ru-RU" sz="44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жылдыруу</a:t>
            </a:r>
            <a:r>
              <a:rPr lang="ru-RU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.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4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Өтүлгөн теманы</a:t>
            </a:r>
            <a:b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кайталап алалы... 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795221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Power</a:t>
            </a:r>
            <a:r>
              <a:rPr lang="ru-RU" sz="3200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Point</a:t>
            </a:r>
            <a:r>
              <a:rPr lang="ru-RU" sz="3200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программасынын</a:t>
            </a:r>
            <a:endParaRPr lang="ru-RU" sz="3200" dirty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r>
              <a:rPr lang="ru-RU" sz="32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Интерфейси</a:t>
            </a:r>
            <a:r>
              <a:rPr lang="ru-RU" sz="32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менен</a:t>
            </a:r>
            <a:r>
              <a:rPr lang="ru-RU" sz="32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таанышбызбы</a:t>
            </a:r>
            <a:r>
              <a:rPr lang="en-US" sz="32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sz="32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55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252171"/>
            <a:ext cx="9144000" cy="1655762"/>
          </a:xfrm>
        </p:spPr>
        <p:txBody>
          <a:bodyPr>
            <a:noAutofit/>
          </a:bodyPr>
          <a:lstStyle/>
          <a:p>
            <a:r>
              <a:rPr lang="ru-RU" sz="4400" b="1" dirty="0" err="1">
                <a:solidFill>
                  <a:srgbClr val="7030A0"/>
                </a:solidFill>
                <a:latin typeface="A97_Oktom_Times" panose="02020500000000000000" pitchFamily="18" charset="0"/>
              </a:rPr>
              <a:t>Power</a:t>
            </a:r>
            <a:r>
              <a:rPr lang="ru-RU" sz="4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4400" b="1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Point</a:t>
            </a:r>
            <a:endParaRPr lang="ru-RU" sz="44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r>
              <a:rPr lang="ru-RU" sz="4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– </a:t>
            </a:r>
          </a:p>
          <a:p>
            <a:r>
              <a:rPr lang="ru-RU" sz="4400" b="1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4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4400" b="1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4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?</a:t>
            </a:r>
            <a:endParaRPr lang="ru-RU" sz="44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56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9350" y="2082352"/>
            <a:ext cx="7448281" cy="294684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97_Oktom_Times" panose="02020500000000000000" pitchFamily="18" charset="0"/>
              </a:rPr>
              <a:t>PowerPoint -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бул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презентация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учурунда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көрсөтүлө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турган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маанилүү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маалыматтардын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,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диаграммалардын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жана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сүрөттөрдүн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слайд-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шоусун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түзүүчү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Micro oft 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презентация </a:t>
            </a:r>
            <a:r>
              <a:rPr lang="ru-RU" sz="3200" dirty="0" err="1" smtClean="0">
                <a:solidFill>
                  <a:srgbClr val="002060"/>
                </a:solidFill>
                <a:latin typeface="A97_Oktom_Times" panose="02020500000000000000" pitchFamily="18" charset="0"/>
              </a:rPr>
              <a:t>программасы</a:t>
            </a:r>
            <a:r>
              <a:rPr lang="ru-RU" sz="3200" dirty="0" smtClean="0">
                <a:solidFill>
                  <a:srgbClr val="002060"/>
                </a:solidFill>
                <a:latin typeface="A97_Oktom_Times" panose="02020500000000000000" pitchFamily="18" charset="0"/>
              </a:rPr>
              <a:t>.</a:t>
            </a:r>
            <a:endParaRPr lang="ru-RU" sz="3200" b="1" dirty="0">
              <a:solidFill>
                <a:srgbClr val="00206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4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9350" y="2082352"/>
            <a:ext cx="7448281" cy="294684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97_Oktom_Times" panose="02020500000000000000" pitchFamily="18" charset="0"/>
              </a:rPr>
              <a:t>PowerPoint - </a:t>
            </a:r>
            <a:r>
              <a:rPr lang="ru-RU" sz="3200" dirty="0" err="1"/>
              <a:t>Көбүнчө</a:t>
            </a:r>
            <a:r>
              <a:rPr lang="ru-RU" sz="3200" dirty="0"/>
              <a:t> бизнес </a:t>
            </a:r>
            <a:r>
              <a:rPr lang="ru-RU" sz="3200" dirty="0" err="1"/>
              <a:t>жана</a:t>
            </a:r>
            <a:r>
              <a:rPr lang="ru-RU" sz="3200" dirty="0"/>
              <a:t> </a:t>
            </a:r>
            <a:r>
              <a:rPr lang="ru-RU" sz="3200" dirty="0" err="1"/>
              <a:t>мектеп</a:t>
            </a:r>
            <a:r>
              <a:rPr lang="ru-RU" sz="3200" dirty="0"/>
              <a:t> </a:t>
            </a:r>
            <a:r>
              <a:rPr lang="ru-RU" sz="3200" dirty="0" err="1"/>
              <a:t>презентациялары</a:t>
            </a:r>
            <a:r>
              <a:rPr lang="ru-RU" sz="3200" dirty="0"/>
              <a:t> </a:t>
            </a:r>
            <a:r>
              <a:rPr lang="ru-RU" sz="3200" dirty="0" err="1"/>
              <a:t>үчүн</a:t>
            </a:r>
            <a:r>
              <a:rPr lang="ru-RU" sz="3200" dirty="0"/>
              <a:t> </a:t>
            </a:r>
            <a:r>
              <a:rPr lang="ru-RU" sz="3200" dirty="0" err="1" smtClean="0"/>
              <a:t>колдонулат</a:t>
            </a:r>
            <a:r>
              <a:rPr lang="ru-RU" sz="3200" dirty="0" smtClean="0"/>
              <a:t>.</a:t>
            </a:r>
            <a:endParaRPr lang="ru-RU" sz="32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906" y="2107304"/>
            <a:ext cx="7071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Кээде</a:t>
            </a:r>
            <a:r>
              <a:rPr lang="ru-RU" sz="3600" dirty="0">
                <a:solidFill>
                  <a:srgbClr val="0070C0"/>
                </a:solidFill>
                <a:latin typeface="A97_Oktom_Times" panose="02020500000000000000" pitchFamily="18" charset="0"/>
              </a:rPr>
              <a:t> катары </a:t>
            </a:r>
            <a:r>
              <a:rPr lang="ru-RU" sz="36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кыскартылган</a:t>
            </a:r>
            <a:endParaRPr lang="ru-RU" sz="36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ru-RU" sz="36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PP</a:t>
            </a:r>
            <a:r>
              <a:rPr lang="ru-RU" sz="3600" dirty="0">
                <a:solidFill>
                  <a:srgbClr val="0070C0"/>
                </a:solidFill>
                <a:latin typeface="A97_Oktom_Times" panose="02020500000000000000" pitchFamily="18" charset="0"/>
              </a:rPr>
              <a:t> же </a:t>
            </a:r>
            <a:r>
              <a:rPr lang="ru-RU" sz="36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PPT</a:t>
            </a:r>
            <a:r>
              <a:rPr lang="ru-RU" sz="36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форматында</a:t>
            </a:r>
            <a:r>
              <a:rPr lang="ru-RU" sz="36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болот.</a:t>
            </a:r>
            <a:endParaRPr lang="ru-RU" sz="36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5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Тема: </a:t>
            </a:r>
            <a:r>
              <a:rPr lang="ru-RU" sz="4000" dirty="0" err="1">
                <a:latin typeface="A97_Oktom_Times" panose="02020500000000000000" pitchFamily="18" charset="0"/>
              </a:rPr>
              <a:t>Об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ъ</a:t>
            </a:r>
            <a:r>
              <a:rPr lang="ru-RU" sz="4000" dirty="0" err="1">
                <a:latin typeface="A97_Oktom_Times" panose="02020500000000000000" pitchFamily="18" charset="0"/>
              </a:rPr>
              <a:t>екттерге</a:t>
            </a:r>
            <a:r>
              <a:rPr lang="ru-RU" sz="4000" dirty="0">
                <a:latin typeface="A97_Oktom_Times" panose="02020500000000000000" pitchFamily="18" charset="0"/>
              </a:rPr>
              <a:t> анимация </a:t>
            </a:r>
            <a:r>
              <a:rPr lang="ru-RU" sz="4000" dirty="0" err="1">
                <a:latin typeface="A97_Oktom_Times" panose="02020500000000000000" pitchFamily="18" charset="0"/>
              </a:rPr>
              <a:t>жүргүзүү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419811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Силер менен биргеликте</a:t>
            </a:r>
          </a:p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Анимация жасайбыз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5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Алгач видео ролике көңүл</a:t>
            </a:r>
            <a:b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бургула...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419811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Силер менен биргеликте</a:t>
            </a:r>
          </a:p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Анимация жасайбыз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93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</TotalTime>
  <Words>87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A97_Oktom_Times</vt:lpstr>
      <vt:lpstr>Arial</vt:lpstr>
      <vt:lpstr>Garamond</vt:lpstr>
      <vt:lpstr>Times New Roman</vt:lpstr>
      <vt:lpstr>Натуральные материалы</vt:lpstr>
      <vt:lpstr>Саламатсыңарбы балдар?</vt:lpstr>
      <vt:lpstr>Алгач анимация  түшүнүгү менен таанышып алалы... </vt:lpstr>
      <vt:lpstr>Презентация PowerPoint</vt:lpstr>
      <vt:lpstr>Өтүлгөн теманы кайталап алалы... </vt:lpstr>
      <vt:lpstr>Презентация PowerPoint</vt:lpstr>
      <vt:lpstr>PowerPoint - бул презентация учурунда көрсөтүлө турган маанилүү маалыматтардын, диаграммалардын жана сүрөттөрдүн слайд-шоусун түзүүчү Micro oft презентация программасы.</vt:lpstr>
      <vt:lpstr>PowerPoint - Көбүнчө бизнес жана мектеп презентациялары үчүн колдонулат.</vt:lpstr>
      <vt:lpstr>Тема: Объекттерге анимация жүргүзүү</vt:lpstr>
      <vt:lpstr>Алгач видео ролике көңүл бургула...</vt:lpstr>
      <vt:lpstr>Үйгө тапшырма...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Саламатсыңарбы балдар?</dc:title>
  <dc:creator>Oma</dc:creator>
  <cp:lastModifiedBy>Oma</cp:lastModifiedBy>
  <cp:revision>8</cp:revision>
  <dcterms:created xsi:type="dcterms:W3CDTF">2021-12-02T01:00:53Z</dcterms:created>
  <dcterms:modified xsi:type="dcterms:W3CDTF">2021-12-02T02:17:04Z</dcterms:modified>
</cp:coreProperties>
</file>