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4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8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67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853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03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391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39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4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5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3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53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17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15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33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04D6-BC83-4411-B747-B35F43E1CDCB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B1F1-F56B-4E98-8250-091F4F6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691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y.eyewated.com/%D0%BA%D0%B0%D0%BD%D1%82%D0%B8%D0%BF-%D2%AF%D1%87%D2%AF%D0%BD-%D0%BA%D0%B0%D1%82%D1%82%D0%B0%D0%BB%D1%83%D1%83-%D0%B6%D0%B0%D0%BD%D0%B0-%D0%BE%D1%80%D0%BD%D0%BE%D1%82%D1%83%D1%83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620688"/>
            <a:ext cx="6593681" cy="1449115"/>
          </a:xfrm>
        </p:spPr>
        <p:txBody>
          <a:bodyPr/>
          <a:lstStyle/>
          <a:p>
            <a:r>
              <a:rPr lang="en-US" b="1" dirty="0">
                <a:effectLst/>
              </a:rPr>
              <a:t>Microsoft Word </a:t>
            </a:r>
            <a:r>
              <a:rPr lang="ru-RU" b="1" dirty="0" err="1">
                <a:effectLst/>
              </a:rPr>
              <a:t>деген</a:t>
            </a:r>
            <a:r>
              <a:rPr lang="ru-RU" b="1" dirty="0">
                <a:effectLst/>
              </a:rPr>
              <a:t> </a:t>
            </a:r>
            <a:r>
              <a:rPr lang="ru-RU" b="1" dirty="0" err="1">
                <a:effectLst/>
              </a:rPr>
              <a:t>эмне</a:t>
            </a:r>
            <a:r>
              <a:rPr lang="ru-RU" b="1" dirty="0">
                <a:effectLst/>
              </a:rPr>
              <a:t>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8043232" cy="410445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Microsoft Word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биринчи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жолу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1983-жылы </a:t>
            </a:r>
            <a:r>
              <a:rPr lang="en-US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Microsoft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тарабынан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Ошол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убакыттан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бери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иштелип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чыккан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сөз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кайра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иштетүүчү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программасы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Microsoft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такташты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түрү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мол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чыгарды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, ар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бир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өзгөчөлүктөр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сунуш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жана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ага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чейин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бир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караганда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жакшы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технологияларды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киргизүү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. </a:t>
            </a:r>
            <a:r>
              <a:rPr lang="en-US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Microsoft Word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көпчүлүк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учурдагы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версия бар </a:t>
            </a:r>
            <a:r>
              <a:rPr lang="en-US" sz="2000" b="1" dirty="0">
                <a:solidFill>
                  <a:srgbClr val="FF0000"/>
                </a:solidFill>
                <a:effectLst/>
                <a:latin typeface="1Janyzak Academy" pitchFamily="2" charset="0"/>
                <a:hlinkClick r:id="rId2"/>
              </a:rPr>
              <a:t>Office 365</a:t>
            </a:r>
            <a:r>
              <a:rPr lang="en-US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 , 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бирок </a:t>
            </a:r>
            <a:r>
              <a:rPr lang="en-US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Microsoft Office 2019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жерде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жакын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арада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болот,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Сөзүн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 2019 </a:t>
            </a:r>
            <a:r>
              <a:rPr lang="ru-RU" sz="2000" b="1" dirty="0" err="1">
                <a:solidFill>
                  <a:srgbClr val="FF0000"/>
                </a:solidFill>
                <a:effectLst/>
                <a:latin typeface="1Janyzak Academy" pitchFamily="2" charset="0"/>
              </a:rPr>
              <a:t>камтыйт</a:t>
            </a:r>
            <a:r>
              <a:rPr lang="ru-RU" sz="2000" b="1" dirty="0">
                <a:solidFill>
                  <a:srgbClr val="FF0000"/>
                </a:solidFill>
                <a:effectLst/>
                <a:latin typeface="1Janyzak Academy" pitchFamily="2" charset="0"/>
              </a:rPr>
              <a:t>.</a:t>
            </a:r>
            <a:endParaRPr lang="ru-RU" sz="2000" b="1" dirty="0">
              <a:solidFill>
                <a:srgbClr val="FF0000"/>
              </a:solidFill>
              <a:latin typeface="1Janyzak Academ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14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34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00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620688"/>
            <a:ext cx="7429499" cy="2016224"/>
          </a:xfrm>
        </p:spPr>
        <p:txBody>
          <a:bodyPr/>
          <a:lstStyle/>
          <a:p>
            <a:pPr algn="just"/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сабакта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сиз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интерфейсин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багыттоону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үйрөнөсүз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Тасма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Тез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Табуу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Куралдар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Тилкеси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жана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Экрандын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арткы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көрүнүшү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сыяктуу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маанилүү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функциялар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менен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таанышасыздар</a:t>
            </a:r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0" t="9241" r="10024" b="15296"/>
          <a:stretch/>
        </p:blipFill>
        <p:spPr>
          <a:xfrm>
            <a:off x="2411760" y="2613028"/>
            <a:ext cx="460851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1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908720"/>
            <a:ext cx="79928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 err="1">
                <a:solidFill>
                  <a:srgbClr val="C00000"/>
                </a:solidFill>
                <a:latin typeface="Kyrghyz Times" pitchFamily="2" charset="0"/>
              </a:rPr>
              <a:t>Сабактын</a:t>
            </a:r>
            <a:r>
              <a:rPr lang="ru-RU" sz="4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4800" b="1" dirty="0" smtClean="0">
                <a:solidFill>
                  <a:srgbClr val="C00000"/>
                </a:solidFill>
                <a:latin typeface="Kyrghyz Times" pitchFamily="2" charset="0"/>
              </a:rPr>
              <a:t>планы:</a:t>
            </a:r>
          </a:p>
          <a:p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1.</a:t>
            </a:r>
            <a:r>
              <a:rPr lang="en-US" sz="3200" b="1" dirty="0" err="1">
                <a:solidFill>
                  <a:srgbClr val="002060"/>
                </a:solidFill>
                <a:latin typeface="Kyrghyz Times" pitchFamily="2" charset="0"/>
              </a:rPr>
              <a:t>Ms</a:t>
            </a:r>
            <a:r>
              <a:rPr lang="en-US" sz="3200" b="1" dirty="0">
                <a:solidFill>
                  <a:srgbClr val="002060"/>
                </a:solidFill>
                <a:latin typeface="Kyrghyz Times" pitchFamily="2" charset="0"/>
              </a:rPr>
              <a:t> Word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тексттик</a:t>
            </a:r>
            <a:r>
              <a:rPr lang="ru-RU" sz="3200" b="1" dirty="0">
                <a:solidFill>
                  <a:srgbClr val="002060"/>
                </a:solidFill>
                <a:latin typeface="Kyrghyz Times" pitchFamily="2" charset="0"/>
              </a:rPr>
              <a:t> редактору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32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 	   	</a:t>
            </a:r>
            <a:r>
              <a:rPr lang="ru-RU" sz="3200" b="1" dirty="0" err="1" smtClean="0">
                <a:solidFill>
                  <a:srgbClr val="002060"/>
                </a:solidFill>
                <a:latin typeface="Kyrghyz Times" pitchFamily="2" charset="0"/>
              </a:rPr>
              <a:t>негизги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аткаруу</a:t>
            </a:r>
            <a:r>
              <a:rPr lang="ru-RU" sz="32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кызматтары</a:t>
            </a:r>
            <a:r>
              <a:rPr lang="ru-RU" sz="32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endParaRPr lang="ru-RU" sz="32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2.</a:t>
            </a:r>
            <a:r>
              <a:rPr lang="en-US" sz="3200" b="1" dirty="0" err="1">
                <a:solidFill>
                  <a:srgbClr val="002060"/>
                </a:solidFill>
                <a:latin typeface="Kyrghyz Times" pitchFamily="2" charset="0"/>
              </a:rPr>
              <a:t>Ms</a:t>
            </a:r>
            <a:r>
              <a:rPr lang="en-US" sz="3200" b="1" dirty="0">
                <a:solidFill>
                  <a:srgbClr val="002060"/>
                </a:solidFill>
                <a:latin typeface="Kyrghyz Times" pitchFamily="2" charset="0"/>
              </a:rPr>
              <a:t> Word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тексттик</a:t>
            </a:r>
            <a:r>
              <a:rPr lang="ru-RU" sz="3200" b="1" dirty="0">
                <a:solidFill>
                  <a:srgbClr val="002060"/>
                </a:solidFill>
                <a:latin typeface="Kyrghyz Times" pitchFamily="2" charset="0"/>
              </a:rPr>
              <a:t> редактору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. Жана </a:t>
            </a:r>
            <a:r>
              <a:rPr lang="ru-RU" sz="3200" b="1" dirty="0" err="1" smtClean="0">
                <a:solidFill>
                  <a:srgbClr val="002060"/>
                </a:solidFill>
                <a:latin typeface="Kyrghyz Times" pitchFamily="2" charset="0"/>
              </a:rPr>
              <a:t>текстти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Kyrghyz Times" pitchFamily="2" charset="0"/>
              </a:rPr>
              <a:t>редакциялоо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32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Kyrghyz Times" pitchFamily="2" charset="0"/>
              </a:rPr>
              <a:t>форматтоо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. </a:t>
            </a:r>
          </a:p>
          <a:p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3.</a:t>
            </a:r>
            <a:r>
              <a:rPr lang="en-US" sz="3200" b="1" dirty="0" err="1" smtClean="0">
                <a:solidFill>
                  <a:srgbClr val="002060"/>
                </a:solidFill>
                <a:latin typeface="Kyrghyz Times" pitchFamily="2" charset="0"/>
              </a:rPr>
              <a:t>Ms</a:t>
            </a:r>
            <a:r>
              <a:rPr lang="en-US" sz="32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Kyrghyz Times" pitchFamily="2" charset="0"/>
              </a:rPr>
              <a:t>Word </a:t>
            </a:r>
            <a:r>
              <a:rPr lang="ru-RU" sz="3200" b="1" dirty="0" err="1" smtClean="0">
                <a:solidFill>
                  <a:srgbClr val="002060"/>
                </a:solidFill>
                <a:latin typeface="Kyrghyz Times" pitchFamily="2" charset="0"/>
              </a:rPr>
              <a:t>тексттик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 редактору. 	</a:t>
            </a:r>
            <a:r>
              <a:rPr lang="ru-RU" sz="3200" b="1" dirty="0" err="1" smtClean="0">
                <a:solidFill>
                  <a:srgbClr val="002060"/>
                </a:solidFill>
                <a:latin typeface="Kyrghyz Times" pitchFamily="2" charset="0"/>
              </a:rPr>
              <a:t>Таблицаларды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жайгаштыруу</a:t>
            </a:r>
            <a:r>
              <a:rPr lang="ru-RU" sz="32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32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	</a:t>
            </a:r>
            <a:r>
              <a:rPr lang="ru-RU" sz="3200" b="1" dirty="0" err="1" smtClean="0">
                <a:solidFill>
                  <a:srgbClr val="002060"/>
                </a:solidFill>
                <a:latin typeface="Kyrghyz Times" pitchFamily="2" charset="0"/>
              </a:rPr>
              <a:t>аны</a:t>
            </a:r>
            <a:r>
              <a:rPr lang="ru-RU" sz="32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3200" b="1" dirty="0" err="1">
                <a:solidFill>
                  <a:srgbClr val="002060"/>
                </a:solidFill>
                <a:latin typeface="Kyrghyz Times" pitchFamily="2" charset="0"/>
              </a:rPr>
              <a:t>форматтоо</a:t>
            </a:r>
            <a:endParaRPr lang="ru-RU" sz="3200" b="1" i="0" dirty="0">
              <a:solidFill>
                <a:srgbClr val="002060"/>
              </a:solidFill>
              <a:effectLst/>
              <a:latin typeface="Kyrghyz 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9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36712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C00000"/>
                </a:solidFill>
                <a:latin typeface="Kyrghyz Times" pitchFamily="2" charset="0"/>
              </a:rPr>
              <a:t>Word 2016 </a:t>
            </a:r>
            <a:r>
              <a:rPr lang="ru-RU" sz="3600" b="1" dirty="0" err="1">
                <a:solidFill>
                  <a:srgbClr val="C00000"/>
                </a:solidFill>
                <a:latin typeface="Kyrghyz Times" pitchFamily="2" charset="0"/>
              </a:rPr>
              <a:t>менен</a:t>
            </a:r>
            <a:r>
              <a:rPr lang="ru-RU" sz="36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3600" b="1" dirty="0" err="1">
                <a:solidFill>
                  <a:srgbClr val="C00000"/>
                </a:solidFill>
                <a:latin typeface="Kyrghyz Times" pitchFamily="2" charset="0"/>
              </a:rPr>
              <a:t>таанышуу</a:t>
            </a:r>
            <a:endParaRPr lang="ru-RU" sz="3600" b="1" dirty="0">
              <a:solidFill>
                <a:srgbClr val="C00000"/>
              </a:solidFill>
              <a:latin typeface="Kyrghyz Times" pitchFamily="2" charset="0"/>
            </a:endParaRPr>
          </a:p>
          <a:p>
            <a:pPr fontAlgn="base"/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мурунку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нускаларына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Word 201</a:t>
            </a:r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0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-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201</a:t>
            </a:r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окшош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 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Сиз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буга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чейин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ал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нускалар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менен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иштесеңиз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анда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тааныш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болушу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керек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 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Бирок 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сиз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программасын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жаңы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колдонуп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жатсаңыз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тажрыйбаңыз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жок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болсо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сиз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алгач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интерфейси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менен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таанышууга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бир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аз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убакыт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бөлүшүңүз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керек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</a:t>
            </a:r>
            <a:endParaRPr lang="ru-RU" sz="2800" b="1" i="0" dirty="0">
              <a:solidFill>
                <a:srgbClr val="002060"/>
              </a:solidFill>
              <a:effectLst/>
              <a:latin typeface="Kyrghyz 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53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36712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Word </a:t>
            </a:r>
            <a:r>
              <a:rPr lang="ru-RU" sz="2800" b="1" dirty="0" err="1" smtClean="0">
                <a:solidFill>
                  <a:srgbClr val="002060"/>
                </a:solidFill>
                <a:latin typeface="Kyrghyz Times" pitchFamily="2" charset="0"/>
              </a:rPr>
              <a:t>интерфейси</a:t>
            </a:r>
            <a:endParaRPr lang="ru-RU" sz="2800" b="1" dirty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Биринчи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жолу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Kyrghyz Times" pitchFamily="2" charset="0"/>
              </a:rPr>
              <a:t>Word</a:t>
            </a:r>
            <a:r>
              <a:rPr lang="ru-RU" sz="2800" b="1" dirty="0" err="1" smtClean="0">
                <a:solidFill>
                  <a:srgbClr val="C00000"/>
                </a:solidFill>
                <a:latin typeface="Kyrghyz Times" pitchFamily="2" charset="0"/>
              </a:rPr>
              <a:t>ду</a:t>
            </a:r>
            <a:r>
              <a:rPr lang="ru-RU" sz="2800" b="1" dirty="0" smtClean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ачканда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Баштоо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экраны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пайда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болот. 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Бул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жерден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, сиз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жаңы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документ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ачып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калып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тандап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жана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жакында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түзөтүлгөн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документтериңизге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мүмкүнчүлүк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аласыздар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. 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Баштоо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экранынан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Kyrghyz Times" pitchFamily="2" charset="0"/>
              </a:rPr>
              <a:t>Word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интерфейсе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мүмкүндүк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алуу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үчүн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Бош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документти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таап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C00000"/>
                </a:solidFill>
                <a:latin typeface="Kyrghyz Times" pitchFamily="2" charset="0"/>
              </a:rPr>
              <a:t>тандаңыз</a:t>
            </a:r>
            <a:r>
              <a:rPr lang="ru-RU" sz="2800" b="1" dirty="0">
                <a:solidFill>
                  <a:srgbClr val="C00000"/>
                </a:solidFill>
                <a:latin typeface="Kyrghyz Times" pitchFamily="2" charset="0"/>
              </a:rPr>
              <a:t>.</a:t>
            </a:r>
          </a:p>
          <a:p>
            <a:pPr fontAlgn="base"/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.</a:t>
            </a:r>
            <a:endParaRPr lang="ru-RU" sz="2800" b="1" i="0" dirty="0">
              <a:solidFill>
                <a:srgbClr val="002060"/>
              </a:solidFill>
              <a:effectLst/>
              <a:latin typeface="Kyrghyz 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3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36712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C00000"/>
                </a:solidFill>
                <a:latin typeface="Kyrghyz Times" pitchFamily="2" charset="0"/>
              </a:rPr>
              <a:t>Word 2016 </a:t>
            </a:r>
            <a:r>
              <a:rPr lang="ru-RU" sz="3600" b="1" dirty="0" err="1">
                <a:solidFill>
                  <a:srgbClr val="C00000"/>
                </a:solidFill>
                <a:latin typeface="Kyrghyz Times" pitchFamily="2" charset="0"/>
              </a:rPr>
              <a:t>менен</a:t>
            </a:r>
            <a:r>
              <a:rPr lang="ru-RU" sz="36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3600" b="1" dirty="0" err="1">
                <a:solidFill>
                  <a:srgbClr val="C00000"/>
                </a:solidFill>
                <a:latin typeface="Kyrghyz Times" pitchFamily="2" charset="0"/>
              </a:rPr>
              <a:t>таанышуу</a:t>
            </a:r>
            <a:endParaRPr lang="ru-RU" sz="3600" b="1" dirty="0">
              <a:solidFill>
                <a:srgbClr val="C00000"/>
              </a:solidFill>
              <a:latin typeface="Kyrghyz Times" pitchFamily="2" charset="0"/>
            </a:endParaRPr>
          </a:p>
          <a:p>
            <a:pPr fontAlgn="base"/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мурунку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нускаларына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Word 201</a:t>
            </a:r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0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-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201</a:t>
            </a:r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окшош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 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Сиз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буга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чейин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ал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нускалар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менен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иштесеңиз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анда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тааныш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болушу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керек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 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Бирок 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сиз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программасын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жаңы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колдонуп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жатсаңыз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тажрыйбаңыз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жок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болсо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сиз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алгач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интерфейси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менен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таанышууга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бир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аз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убакыт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бөлүшүңүз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керек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</a:t>
            </a:r>
            <a:endParaRPr lang="ru-RU" sz="2800" b="1" i="0" dirty="0">
              <a:solidFill>
                <a:srgbClr val="002060"/>
              </a:solidFill>
              <a:effectLst/>
              <a:latin typeface="Kyrghyz 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36712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C00000"/>
                </a:solidFill>
                <a:latin typeface="Kyrghyz Times" pitchFamily="2" charset="0"/>
              </a:rPr>
              <a:t>Word 2016 </a:t>
            </a:r>
            <a:r>
              <a:rPr lang="ru-RU" sz="3600" b="1" dirty="0" err="1">
                <a:solidFill>
                  <a:srgbClr val="C00000"/>
                </a:solidFill>
                <a:latin typeface="Kyrghyz Times" pitchFamily="2" charset="0"/>
              </a:rPr>
              <a:t>менен</a:t>
            </a:r>
            <a:r>
              <a:rPr lang="ru-RU" sz="3600" b="1" dirty="0">
                <a:solidFill>
                  <a:srgbClr val="C00000"/>
                </a:solidFill>
                <a:latin typeface="Kyrghyz Times" pitchFamily="2" charset="0"/>
              </a:rPr>
              <a:t> </a:t>
            </a:r>
            <a:r>
              <a:rPr lang="ru-RU" sz="3600" b="1" dirty="0" err="1">
                <a:solidFill>
                  <a:srgbClr val="C00000"/>
                </a:solidFill>
                <a:latin typeface="Kyrghyz Times" pitchFamily="2" charset="0"/>
              </a:rPr>
              <a:t>таанышуу</a:t>
            </a:r>
            <a:endParaRPr lang="ru-RU" sz="3600" b="1" dirty="0">
              <a:solidFill>
                <a:srgbClr val="C00000"/>
              </a:solidFill>
              <a:latin typeface="Kyrghyz Times" pitchFamily="2" charset="0"/>
            </a:endParaRPr>
          </a:p>
          <a:p>
            <a:pPr fontAlgn="base"/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мурунку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нускаларына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Word 201</a:t>
            </a:r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0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-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201</a:t>
            </a:r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3</a:t>
            </a:r>
            <a:r>
              <a:rPr lang="en-US" sz="2800" b="1" dirty="0" smtClean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окшош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 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Сиз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буга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чейин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ал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нускалар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менен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иштесеңиз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анда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тааныш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болушу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керек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 </a:t>
            </a:r>
            <a:endParaRPr lang="ru-RU" sz="2800" b="1" dirty="0" smtClean="0">
              <a:solidFill>
                <a:srgbClr val="002060"/>
              </a:solidFill>
              <a:latin typeface="Kyrghyz Times" pitchFamily="2" charset="0"/>
            </a:endParaRPr>
          </a:p>
          <a:p>
            <a:pPr fontAlgn="base"/>
            <a:r>
              <a:rPr lang="ru-RU" sz="2800" b="1" dirty="0" smtClean="0">
                <a:solidFill>
                  <a:srgbClr val="002060"/>
                </a:solidFill>
                <a:latin typeface="Kyrghyz Times" pitchFamily="2" charset="0"/>
              </a:rPr>
              <a:t>Бирок 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сиз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программасын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жаңы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колдонуп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жатсаңыз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жана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тажрыйбаңыз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жок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болсо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, сиз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алгач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Kyrghyz Times" pitchFamily="2" charset="0"/>
              </a:rPr>
              <a:t>Word 2016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интерфейси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менен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таанышууга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бир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аз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убакыт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бөлүшүңүз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 </a:t>
            </a:r>
            <a:r>
              <a:rPr lang="ru-RU" sz="2800" b="1" dirty="0" err="1">
                <a:solidFill>
                  <a:srgbClr val="002060"/>
                </a:solidFill>
                <a:latin typeface="Kyrghyz Times" pitchFamily="2" charset="0"/>
              </a:rPr>
              <a:t>керек</a:t>
            </a:r>
            <a:r>
              <a:rPr lang="ru-RU" sz="2800" b="1" dirty="0">
                <a:solidFill>
                  <a:srgbClr val="002060"/>
                </a:solidFill>
                <a:latin typeface="Kyrghyz Times" pitchFamily="2" charset="0"/>
              </a:rPr>
              <a:t>.</a:t>
            </a:r>
            <a:endParaRPr lang="ru-RU" sz="2800" b="1" i="0" dirty="0">
              <a:solidFill>
                <a:srgbClr val="002060"/>
              </a:solidFill>
              <a:effectLst/>
              <a:latin typeface="Kyrghyz 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75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980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1552</TotalTime>
  <Words>147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1Janyzak Academy</vt:lpstr>
      <vt:lpstr>Arial</vt:lpstr>
      <vt:lpstr>Kyrghyz Times</vt:lpstr>
      <vt:lpstr>Times New Roman</vt:lpstr>
      <vt:lpstr>Trebuchet MS</vt:lpstr>
      <vt:lpstr>Tw Cen MT</vt:lpstr>
      <vt:lpstr>Контур</vt:lpstr>
      <vt:lpstr>Microsoft Word деген эмне?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Oma</dc:creator>
  <cp:lastModifiedBy>Oma</cp:lastModifiedBy>
  <cp:revision>10</cp:revision>
  <dcterms:created xsi:type="dcterms:W3CDTF">2022-06-20T13:49:38Z</dcterms:created>
  <dcterms:modified xsi:type="dcterms:W3CDTF">2022-06-25T15:42:08Z</dcterms:modified>
</cp:coreProperties>
</file>