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A34E7-656A-4B84-8313-7BFE5D6E35EF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D7B5-BCD9-47BF-8F1C-636A072594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826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A34E7-656A-4B84-8313-7BFE5D6E35EF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D7B5-BCD9-47BF-8F1C-636A072594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485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A34E7-656A-4B84-8313-7BFE5D6E35EF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D7B5-BCD9-47BF-8F1C-636A07259456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2439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A34E7-656A-4B84-8313-7BFE5D6E35EF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D7B5-BCD9-47BF-8F1C-636A072594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227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A34E7-656A-4B84-8313-7BFE5D6E35EF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D7B5-BCD9-47BF-8F1C-636A07259456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6413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A34E7-656A-4B84-8313-7BFE5D6E35EF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D7B5-BCD9-47BF-8F1C-636A072594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5532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A34E7-656A-4B84-8313-7BFE5D6E35EF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D7B5-BCD9-47BF-8F1C-636A072594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6992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A34E7-656A-4B84-8313-7BFE5D6E35EF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D7B5-BCD9-47BF-8F1C-636A072594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19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A34E7-656A-4B84-8313-7BFE5D6E35EF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D7B5-BCD9-47BF-8F1C-636A072594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403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A34E7-656A-4B84-8313-7BFE5D6E35EF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D7B5-BCD9-47BF-8F1C-636A072594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5558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A34E7-656A-4B84-8313-7BFE5D6E35EF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D7B5-BCD9-47BF-8F1C-636A072594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320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A34E7-656A-4B84-8313-7BFE5D6E35EF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D7B5-BCD9-47BF-8F1C-636A072594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219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A34E7-656A-4B84-8313-7BFE5D6E35EF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D7B5-BCD9-47BF-8F1C-636A072594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2189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A34E7-656A-4B84-8313-7BFE5D6E35EF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D7B5-BCD9-47BF-8F1C-636A072594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440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A34E7-656A-4B84-8313-7BFE5D6E35EF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D7B5-BCD9-47BF-8F1C-636A072594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743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A34E7-656A-4B84-8313-7BFE5D6E35EF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FD7B5-BCD9-47BF-8F1C-636A072594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66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A34E7-656A-4B84-8313-7BFE5D6E35EF}" type="datetimeFigureOut">
              <a:rPr lang="ru-RU" smtClean="0"/>
              <a:t>28.03.2023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44FD7B5-BCD9-47BF-8F1C-636A0725945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123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Python </a:t>
            </a:r>
            <a:r>
              <a:rPr lang="ky-KG" b="1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программалоо тили</a:t>
            </a:r>
            <a:endParaRPr lang="ru-RU" b="1" dirty="0">
              <a:solidFill>
                <a:srgbClr val="FF0000"/>
              </a:solidFill>
              <a:latin typeface="A97_Oktom_Times" panose="02020500000000000000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Python </a:t>
            </a:r>
            <a:r>
              <a:rPr lang="ky-KG" sz="3200" dirty="0" smtClean="0">
                <a:solidFill>
                  <a:schemeClr val="tx1"/>
                </a:solidFill>
              </a:rPr>
              <a:t>тилиндеги функциялар</a:t>
            </a:r>
            <a:endParaRPr lang="ru-RU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00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240632" y="216569"/>
            <a:ext cx="3320715" cy="63767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Print ()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56411" y="1299410"/>
            <a:ext cx="3489157" cy="269507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Print---</a:t>
            </a:r>
            <a:r>
              <a:rPr lang="ky-KG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функциясы маалыматты экранга чыгарып берет. Ал озгөрмөлөрдүн маанилерин,ошондой эле туюнмалардын маанисин да экранга чыгарып берет.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182983" y="212564"/>
            <a:ext cx="3320715" cy="63767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Input ()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110794" y="1307428"/>
            <a:ext cx="3489157" cy="269507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Input---</a:t>
            </a:r>
            <a:r>
              <a:rPr lang="ky-KG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функциясы тескерисинче, колдонуучу тарабынан программага берилиштерди киргизүүгө мүмкүндүк берет.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8466234" y="1283366"/>
            <a:ext cx="3489157" cy="269507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Randint</a:t>
            </a:r>
            <a:r>
              <a:rPr lang="ky-KG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--- функциясы белгилүү диапазондон кокустук санды кайтарат.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8642701" y="232615"/>
            <a:ext cx="3320715" cy="63767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solidFill>
                  <a:schemeClr val="tx1"/>
                </a:solidFill>
              </a:rPr>
              <a:t>Randint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dirty="0" smtClean="0">
                <a:solidFill>
                  <a:schemeClr val="tx1"/>
                </a:solidFill>
              </a:rPr>
              <a:t>()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037364" y="4644190"/>
            <a:ext cx="6605337" cy="60157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(‘</a:t>
            </a:r>
            <a:r>
              <a:rPr lang="ky-KG" dirty="0" smtClean="0"/>
              <a:t>салам Кыргызстан</a:t>
            </a:r>
            <a:r>
              <a:rPr lang="en-US" dirty="0" smtClean="0"/>
              <a:t>’)</a:t>
            </a:r>
            <a:r>
              <a:rPr lang="ky-KG" dirty="0" smtClean="0"/>
              <a:t> 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2021316" y="5650832"/>
            <a:ext cx="6605337" cy="60157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print (</a:t>
            </a:r>
            <a:r>
              <a:rPr lang="ky-KG" dirty="0" smtClean="0"/>
              <a:t>4+4</a:t>
            </a:r>
            <a:r>
              <a:rPr lang="en-US" dirty="0" smtClean="0"/>
              <a:t>)</a:t>
            </a:r>
            <a:r>
              <a:rPr lang="ky-KG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980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/>
          <p:cNvSpPr/>
          <p:nvPr/>
        </p:nvSpPr>
        <p:spPr>
          <a:xfrm>
            <a:off x="1311443" y="288756"/>
            <a:ext cx="3320715" cy="63767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err="1" smtClean="0">
                <a:solidFill>
                  <a:schemeClr val="tx1"/>
                </a:solidFill>
              </a:rPr>
              <a:t>int</a:t>
            </a:r>
            <a:r>
              <a:rPr lang="en-US" sz="3600" dirty="0" smtClean="0">
                <a:solidFill>
                  <a:schemeClr val="tx1"/>
                </a:solidFill>
              </a:rPr>
              <a:t> ()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143001" y="1684421"/>
            <a:ext cx="3489157" cy="20934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---</a:t>
            </a:r>
            <a:r>
              <a:rPr lang="ky-KG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берилген функцияны тизменин бардык элменттерине тиешелүү кылат.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735053" y="1684421"/>
            <a:ext cx="3489157" cy="209349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split---</a:t>
            </a:r>
            <a:r>
              <a:rPr lang="ky-KG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сапты маселелерге жараша бөлүктөргө бөлөт.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735053" y="288756"/>
            <a:ext cx="3320715" cy="63767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split ()</a:t>
            </a:r>
            <a:endParaRPr lang="ru-RU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51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914400" y="842211"/>
            <a:ext cx="4126832" cy="259882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Өзгөрмөлөр</a:t>
            </a:r>
          </a:p>
          <a:p>
            <a:pPr algn="ctr"/>
            <a:r>
              <a:rPr lang="ky-KG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Өзгөрмө</a:t>
            </a:r>
            <a:r>
              <a:rPr lang="ky-KG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---бул атка, тибине жана маанисине ээ болгон чоңдук. Өзгөрмөнүн мааниси программанын аткарылуу учурунда өзгөрө алат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5771147" y="842211"/>
            <a:ext cx="5394157" cy="259882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Эске туталы</a:t>
            </a:r>
          </a:p>
          <a:p>
            <a:pPr algn="ctr"/>
            <a:r>
              <a:rPr lang="ky-KG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Өзгөрмөнүн аты цифра менен башталбаш керек, анткени трансляторго кайсы жерден цифра, ал эми кайсы жерден өзгөрмөнүн аты баштала тургандыгын айырмалоо кыйын болуп калат.</a:t>
            </a:r>
            <a:endParaRPr lang="ru-RU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12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</TotalTime>
  <Words>133</Words>
  <Application>Microsoft Office PowerPoint</Application>
  <PresentationFormat>Широкоэкранный</PresentationFormat>
  <Paragraphs>18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A97_Oktom_Times</vt:lpstr>
      <vt:lpstr>Arial</vt:lpstr>
      <vt:lpstr>Times New Roman</vt:lpstr>
      <vt:lpstr>Trebuchet MS</vt:lpstr>
      <vt:lpstr>Wingdings 3</vt:lpstr>
      <vt:lpstr>Грань</vt:lpstr>
      <vt:lpstr>Python программалоо тили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программалоо тили</dc:title>
  <dc:creator>Шайыр</dc:creator>
  <cp:lastModifiedBy>Oma</cp:lastModifiedBy>
  <cp:revision>4</cp:revision>
  <dcterms:created xsi:type="dcterms:W3CDTF">2020-11-18T00:08:55Z</dcterms:created>
  <dcterms:modified xsi:type="dcterms:W3CDTF">2023-03-28T16:37:32Z</dcterms:modified>
</cp:coreProperties>
</file>