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8" r:id="rId3"/>
    <p:sldId id="259" r:id="rId4"/>
    <p:sldId id="262" r:id="rId5"/>
    <p:sldId id="263" r:id="rId6"/>
    <p:sldId id="265" r:id="rId7"/>
    <p:sldId id="257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E04EA18-A645-40EE-B0BB-FE1B252BE59B}" type="datetimeFigureOut">
              <a:rPr lang="ru-RU" smtClean="0"/>
              <a:pPr/>
              <a:t>22.04.2021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001109F-544B-43DA-9AAA-86DE1DCAC2F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yup.net/page/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1600" y="64291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y-KG" sz="6600" b="1" dirty="0" smtClean="0">
                <a:latin typeface="Times New Roman" pitchFamily="18" charset="0"/>
                <a:cs typeface="Times New Roman" pitchFamily="18" charset="0"/>
              </a:rPr>
              <a:t>Сайт түзүүнүн негиздери</a:t>
            </a:r>
            <a:endParaRPr lang="ru-RU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57356" y="2643182"/>
            <a:ext cx="6400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ky-KG" sz="4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–бардык</a:t>
            </a:r>
            <a:r>
              <a:rPr lang="ky-KG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сайттын негизи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357290" y="428604"/>
            <a:ext cx="70868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y-KG" sz="4000" dirty="0" smtClean="0">
                <a:latin typeface="Times New Roman" pitchFamily="18" charset="0"/>
                <a:cs typeface="Times New Roman" pitchFamily="18" charset="0"/>
              </a:rPr>
              <a:t>Сабактын максаты: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85820" y="1841242"/>
            <a:ext cx="78581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 –</a:t>
            </a:r>
            <a:r>
              <a:rPr lang="ky-KG" sz="3200" dirty="0" smtClean="0">
                <a:latin typeface="Times New Roman" pitchFamily="18" charset="0"/>
                <a:cs typeface="Times New Roman" pitchFamily="18" charset="0"/>
              </a:rPr>
              <a:t>тили менен таанышабыз:</a:t>
            </a:r>
          </a:p>
          <a:p>
            <a:pPr marL="514350" indent="-514350">
              <a:buFont typeface="+mj-lt"/>
              <a:buAutoNum type="arabicPeriod"/>
            </a:pPr>
            <a:endParaRPr lang="ky-KG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y-KG" sz="3200" dirty="0" smtClean="0">
                <a:latin typeface="Times New Roman" pitchFamily="18" charset="0"/>
                <a:cs typeface="Times New Roman" pitchFamily="18" charset="0"/>
              </a:rPr>
              <a:t>Блокноттун жардамы менен алгачкы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y-KG" sz="3200" dirty="0" smtClean="0">
                <a:latin typeface="Times New Roman" pitchFamily="18" charset="0"/>
                <a:cs typeface="Times New Roman" pitchFamily="18" charset="0"/>
              </a:rPr>
              <a:t>дин структурасын түзөбүз:</a:t>
            </a:r>
          </a:p>
          <a:p>
            <a:pPr marL="514350" indent="-514350">
              <a:buFont typeface="+mj-lt"/>
              <a:buAutoNum type="arabicPeriod"/>
            </a:pPr>
            <a:endParaRPr lang="ky-KG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y-KG" sz="3200" dirty="0" smtClean="0">
                <a:latin typeface="Times New Roman" pitchFamily="18" charset="0"/>
                <a:cs typeface="Times New Roman" pitchFamily="18" charset="0"/>
              </a:rPr>
              <a:t>Алгачкы негизги тегдер менен таанышабыз.</a:t>
            </a:r>
            <a:endParaRPr lang="ky-KG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5852" y="1500174"/>
            <a:ext cx="742955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HyperText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Markup Language </a:t>
            </a:r>
            <a:r>
              <a:rPr lang="ky-KG" sz="28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гипертекстти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белгилөө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тили»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дүйнөлүк желедеги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документтерди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стандарттык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белгилөө тили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Көпчүлүк веб-баракчалар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(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же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XHTML)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тилинде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жазылат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тили браузер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которулуп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кишиге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ыңгайлуу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документ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калыбында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көрсөтүлөт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8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286116" y="571480"/>
            <a:ext cx="3981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ky-KG" sz="3600" dirty="0" smtClean="0">
                <a:latin typeface="Times New Roman" pitchFamily="18" charset="0"/>
                <a:cs typeface="Times New Roman" pitchFamily="18" charset="0"/>
              </a:rPr>
              <a:t>деген эмне?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286116" y="571480"/>
            <a:ext cx="3981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HTML-</a:t>
            </a:r>
            <a:r>
              <a:rPr lang="ky-KG" sz="3600" dirty="0" smtClean="0">
                <a:latin typeface="Times New Roman" pitchFamily="18" charset="0"/>
                <a:cs typeface="Times New Roman" pitchFamily="18" charset="0"/>
              </a:rPr>
              <a:t>деген эмне?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88" y="1643050"/>
            <a:ext cx="4357718" cy="4934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28926" y="500042"/>
            <a:ext cx="51818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y-KG" sz="3600" dirty="0" smtClean="0">
                <a:latin typeface="Times New Roman" pitchFamily="18" charset="0"/>
                <a:cs typeface="Times New Roman" pitchFamily="18" charset="0"/>
              </a:rPr>
              <a:t>Колдонмо программалар.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D5wObHEWAAAPHh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1571612"/>
            <a:ext cx="5072098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35696" y="404664"/>
            <a:ext cx="6572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y-KG" sz="3600" b="1" dirty="0" smtClean="0">
                <a:latin typeface="Times New Roman" pitchFamily="18" charset="0"/>
                <a:cs typeface="Times New Roman" pitchFamily="18" charset="0"/>
              </a:rPr>
              <a:t>Тег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43608" y="1050995"/>
            <a:ext cx="7992888" cy="3098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 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эмне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кээде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тэг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дагы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жазышат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англисче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 «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белги,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энбелги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белгилөө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ярлык</a:t>
            </a:r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»):</a:t>
            </a:r>
          </a:p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Тег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белгилөө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тилинин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элементи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мисалы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XML, 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tooltip="HTML кыргызча"/>
              </a:rPr>
              <a:t>HTML</a:t>
            </a: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4365104"/>
            <a:ext cx="7992888" cy="2376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 , &lt;/p&gt;</a:t>
            </a:r>
            <a:r>
              <a:rPr lang="ky-KG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Параграф теги.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&lt;h&gt;, &lt;/h&gt;</a:t>
            </a:r>
            <a:r>
              <a:rPr lang="ky-KG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Баш сөз теги</a:t>
            </a: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&lt;h1&gt;, &lt;h2&gt;, &lt;h3&gt;, &lt;h4&gt;.</a:t>
            </a:r>
            <a:endParaRPr lang="ru-RU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zhu.edu.ua/mk_school/pluginfile.php/1687/mod_page/content/4/1-head_bod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94672"/>
            <a:ext cx="7429552" cy="6171461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071538" y="2786058"/>
            <a:ext cx="2214578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y-K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документ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6512" y="857232"/>
            <a:ext cx="2857488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y-K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документтин</a:t>
            </a:r>
          </a:p>
          <a:p>
            <a:pPr algn="ctr"/>
            <a:r>
              <a:rPr lang="ky-K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заголовкасы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000892" y="3357562"/>
            <a:ext cx="2143108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ky-K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документтин</a:t>
            </a:r>
          </a:p>
          <a:p>
            <a:pPr algn="ctr"/>
            <a:r>
              <a:rPr lang="ky-K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денеси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113</TotalTime>
  <Words>120</Words>
  <Application>Microsoft Office PowerPoint</Application>
  <PresentationFormat>Экран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Corbel</vt:lpstr>
      <vt:lpstr>Gill Sans MT</vt:lpstr>
      <vt:lpstr>Times New Roman</vt:lpstr>
      <vt:lpstr>Verdana</vt:lpstr>
      <vt:lpstr>Wingdings 2</vt:lpstr>
      <vt:lpstr>Солнцестояние</vt:lpstr>
      <vt:lpstr>Сайт түзүүнүн негиздери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8-класс</dc:title>
  <dc:creator>1212</dc:creator>
  <cp:lastModifiedBy>Шайыр</cp:lastModifiedBy>
  <cp:revision>14</cp:revision>
  <dcterms:created xsi:type="dcterms:W3CDTF">2019-04-21T14:53:56Z</dcterms:created>
  <dcterms:modified xsi:type="dcterms:W3CDTF">2021-04-22T00:42:56Z</dcterms:modified>
</cp:coreProperties>
</file>