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1" r:id="rId3"/>
    <p:sldId id="256" r:id="rId4"/>
    <p:sldId id="266" r:id="rId5"/>
    <p:sldId id="267" r:id="rId6"/>
    <p:sldId id="258" r:id="rId7"/>
    <p:sldId id="269" r:id="rId8"/>
    <p:sldId id="270" r:id="rId9"/>
    <p:sldId id="259" r:id="rId10"/>
    <p:sldId id="260" r:id="rId11"/>
    <p:sldId id="261" r:id="rId12"/>
    <p:sldId id="262" r:id="rId13"/>
    <p:sldId id="272" r:id="rId14"/>
    <p:sldId id="268" r:id="rId15"/>
    <p:sldId id="273" r:id="rId16"/>
    <p:sldId id="26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7789D-BAA4-44F8-A057-19893ED9FB12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4B976-D7F6-49BC-B129-19B21D165C5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25.08.2011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642910" y="1857364"/>
            <a:ext cx="7929618" cy="240065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Информатика</a:t>
            </a:r>
          </a:p>
          <a:p>
            <a:pPr algn="ctr"/>
            <a:endParaRPr lang="ru-RU" sz="4800" b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8-класс</a:t>
            </a:r>
            <a:endParaRPr lang="ru-RU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000100" y="285728"/>
            <a:ext cx="7215238" cy="9286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Маалымат</a:t>
            </a:r>
            <a:r>
              <a:rPr lang="ru-RU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алмашууну</a:t>
            </a:r>
            <a:r>
              <a:rPr lang="ru-RU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уюштуруу</a:t>
            </a:r>
            <a:endParaRPr lang="ru-RU" sz="36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6" name="Прямоугольник с двумя вырезанными противолежащими углами 5"/>
          <p:cNvSpPr/>
          <p:nvPr/>
        </p:nvSpPr>
        <p:spPr>
          <a:xfrm>
            <a:off x="428596" y="1357298"/>
            <a:ext cx="8358246" cy="4929222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Маалымат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алмашууну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үч түрдө уюштурууга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болот</a:t>
            </a:r>
            <a:r>
              <a:rPr lang="ru-RU" sz="3600" dirty="0" smtClean="0"/>
              <a:t>.</a:t>
            </a:r>
          </a:p>
          <a:p>
            <a:r>
              <a:rPr lang="ru-RU" sz="3600" dirty="0" smtClean="0"/>
              <a:t> </a:t>
            </a:r>
          </a:p>
          <a:p>
            <a:pPr marL="354013" indent="-354013">
              <a:buFont typeface="Wingdings" pitchFamily="2" charset="2"/>
              <a:buChar char="Ø"/>
            </a:pP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Электрондук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чычкандын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жардамы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54013" indent="-354013"/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Алмашуу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буфери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аркылуу</a:t>
            </a:r>
            <a:endParaRPr lang="ru-RU" sz="3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OLE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технологиясы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боюнча</a:t>
            </a:r>
            <a:endParaRPr lang="ru-RU" sz="32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6072198" y="243786"/>
            <a:ext cx="2786082" cy="3286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Документ 2</a:t>
            </a:r>
            <a:endParaRPr lang="ru-RU" sz="36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Documents and Settings\kjunusaliev\Рабочий стол\органы чувсив\734a47d3a95dec337abb7d5b45d71b8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14752"/>
            <a:ext cx="1778012" cy="1500198"/>
          </a:xfrm>
          <a:prstGeom prst="rect">
            <a:avLst/>
          </a:prstGeom>
          <a:noFill/>
        </p:spPr>
      </p:pic>
      <p:sp>
        <p:nvSpPr>
          <p:cNvPr id="18" name="Прямоугольник 17"/>
          <p:cNvSpPr/>
          <p:nvPr/>
        </p:nvSpPr>
        <p:spPr>
          <a:xfrm>
            <a:off x="285720" y="214290"/>
            <a:ext cx="2786082" cy="32861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Документ 1</a:t>
            </a:r>
            <a:endParaRPr lang="ru-RU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4348" y="1000108"/>
            <a:ext cx="1857388" cy="135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(текст,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сүрөт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ctr"/>
            <a:endParaRPr lang="ru-RU" sz="28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rot="5400000" flipH="1" flipV="1">
            <a:off x="499240" y="3143248"/>
            <a:ext cx="1715306" cy="79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с двумя вырезанными противолежащими углами 14"/>
          <p:cNvSpPr/>
          <p:nvPr/>
        </p:nvSpPr>
        <p:spPr>
          <a:xfrm>
            <a:off x="214282" y="5286388"/>
            <a:ext cx="3643338" cy="1000132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/>
              <a:t>Сол</a:t>
            </a:r>
            <a:r>
              <a:rPr lang="ru-RU" sz="2400" dirty="0" smtClean="0"/>
              <a:t> </a:t>
            </a:r>
            <a:r>
              <a:rPr lang="ru-RU" sz="2400" dirty="0" err="1" smtClean="0"/>
              <a:t>баскычын</a:t>
            </a:r>
            <a:r>
              <a:rPr lang="ru-RU" sz="2400" dirty="0" smtClean="0"/>
              <a:t> </a:t>
            </a:r>
            <a:r>
              <a:rPr lang="ru-RU" sz="2400" dirty="0" err="1" smtClean="0"/>
              <a:t>басып</a:t>
            </a:r>
            <a:r>
              <a:rPr lang="ru-RU" sz="2400" dirty="0" smtClean="0"/>
              <a:t>, коё </a:t>
            </a:r>
            <a:r>
              <a:rPr lang="ru-RU" sz="2400" dirty="0" err="1" smtClean="0"/>
              <a:t>бербестен</a:t>
            </a:r>
            <a:r>
              <a:rPr lang="ru-RU" sz="2400" dirty="0" smtClean="0"/>
              <a:t> </a:t>
            </a:r>
            <a:r>
              <a:rPr lang="ru-RU" sz="2400" dirty="0" err="1" smtClean="0"/>
              <a:t>жылдырабыз</a:t>
            </a:r>
            <a:endParaRPr lang="ru-RU" sz="2400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63524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" y="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63525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7407E-6 L 0.60052 -0.003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-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022E-16 L 0.54514 0.0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-0.00277 L 0.00816 0.192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9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0.0026 0.199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00261 0.1083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93102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85720" y="1928802"/>
            <a:ext cx="2857520" cy="43577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Документ 1</a:t>
            </a:r>
            <a:endParaRPr lang="ru-RU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71472" y="2571744"/>
            <a:ext cx="2214578" cy="135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(текст,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сүрөт,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ж.б.)</a:t>
            </a:r>
          </a:p>
          <a:p>
            <a:pPr algn="ctr"/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29322" y="1928802"/>
            <a:ext cx="2857520" cy="43577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Документ 1</a:t>
            </a:r>
            <a:endParaRPr lang="ru-RU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286512" y="2643182"/>
            <a:ext cx="2214578" cy="135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(текст,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сүрөт,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ж.б.)</a:t>
            </a:r>
          </a:p>
          <a:p>
            <a:pPr algn="ctr"/>
            <a:endParaRPr lang="ru-RU" sz="2800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357158" y="285728"/>
            <a:ext cx="2714644" cy="164307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Көчүрүү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(копировать)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3286116" y="428604"/>
            <a:ext cx="2571768" cy="2571768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800" b="1" dirty="0" err="1" smtClean="0">
                <a:latin typeface="Arial" pitchFamily="34" charset="0"/>
                <a:cs typeface="Arial" pitchFamily="34" charset="0"/>
              </a:rPr>
              <a:t>Алмашуу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latin typeface="Arial" pitchFamily="34" charset="0"/>
                <a:cs typeface="Arial" pitchFamily="34" charset="0"/>
              </a:rPr>
              <a:t>буфери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58488" y="1500174"/>
            <a:ext cx="2214578" cy="135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(текст,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сүрөт,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ж.б.)</a:t>
            </a:r>
          </a:p>
          <a:p>
            <a:pPr algn="ctr"/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6000760" y="214290"/>
            <a:ext cx="2714644" cy="164307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Коюу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(вставить)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86512" y="4214818"/>
            <a:ext cx="2214578" cy="135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(текст,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сүрөт,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ж.б.)</a:t>
            </a:r>
          </a:p>
          <a:p>
            <a:pPr algn="ctr"/>
            <a:endParaRPr lang="ru-R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1428736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</a:rPr>
              <a:t>Ctr+C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826" y="1428736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</a:rPr>
              <a:t>Ctr+V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6578" y="5500702"/>
            <a:ext cx="1369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Копиясы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93102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85720" y="1928802"/>
            <a:ext cx="2857520" cy="43577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Документ 1</a:t>
            </a:r>
            <a:endParaRPr lang="ru-RU" sz="3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0034" y="3214686"/>
            <a:ext cx="2214578" cy="135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(текст,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сүрөт,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ж.б.)</a:t>
            </a:r>
          </a:p>
          <a:p>
            <a:pPr algn="ctr"/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00760" y="1928802"/>
            <a:ext cx="2857520" cy="43577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Документ 2</a:t>
            </a:r>
            <a:endParaRPr lang="ru-RU" sz="3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286512" y="3214686"/>
            <a:ext cx="2214578" cy="135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(текст,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сүрөт,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ж.б.)</a:t>
            </a:r>
          </a:p>
          <a:p>
            <a:pPr algn="ctr"/>
            <a:endParaRPr lang="ru-RU" sz="2800" dirty="0"/>
          </a:p>
        </p:txBody>
      </p:sp>
      <p:sp>
        <p:nvSpPr>
          <p:cNvPr id="9" name="Стрелка вправо 8"/>
          <p:cNvSpPr/>
          <p:nvPr/>
        </p:nvSpPr>
        <p:spPr>
          <a:xfrm>
            <a:off x="357158" y="285728"/>
            <a:ext cx="2714644" cy="164307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Көчүрүү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(копировать)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с двумя скругленными противолежащими углами 9"/>
          <p:cNvSpPr/>
          <p:nvPr/>
        </p:nvSpPr>
        <p:spPr>
          <a:xfrm>
            <a:off x="3286116" y="428604"/>
            <a:ext cx="2571768" cy="2571768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800" b="1" dirty="0" err="1" smtClean="0">
                <a:latin typeface="Arial" pitchFamily="34" charset="0"/>
                <a:cs typeface="Arial" pitchFamily="34" charset="0"/>
              </a:rPr>
              <a:t>Алмашуу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latin typeface="Arial" pitchFamily="34" charset="0"/>
                <a:cs typeface="Arial" pitchFamily="34" charset="0"/>
              </a:rPr>
              <a:t>буфери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28992" y="1500174"/>
            <a:ext cx="2214578" cy="135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(текст,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сүрөт,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ж.б.)</a:t>
            </a:r>
          </a:p>
          <a:p>
            <a:pPr algn="ctr"/>
            <a:endParaRPr lang="ru-RU" sz="28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6000760" y="214290"/>
            <a:ext cx="2857520" cy="164307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Атайын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коюу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(спец.вставка)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7224" y="1428736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</a:rPr>
              <a:t>Ctr+C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826" y="1428736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</a:rPr>
              <a:t>Ctr+V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19" name="Выгнутая вниз стрелка 18"/>
          <p:cNvSpPr/>
          <p:nvPr/>
        </p:nvSpPr>
        <p:spPr>
          <a:xfrm>
            <a:off x="2786050" y="4214818"/>
            <a:ext cx="3643338" cy="1071570"/>
          </a:xfrm>
          <a:prstGeom prst="curved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Выгнутая вверх стрелка 19"/>
          <p:cNvSpPr/>
          <p:nvPr/>
        </p:nvSpPr>
        <p:spPr>
          <a:xfrm flipH="1">
            <a:off x="2643174" y="3000372"/>
            <a:ext cx="3643338" cy="1071570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7554" y="3786190"/>
            <a:ext cx="238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Байланыш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/>
      <p:bldP spid="19" grpId="0" animBg="1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1000100" y="285728"/>
            <a:ext cx="7173296" cy="9286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Курама</a:t>
            </a:r>
            <a:r>
              <a:rPr lang="ru-RU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документтерди</a:t>
            </a:r>
            <a:r>
              <a:rPr lang="ru-RU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түзүү</a:t>
            </a:r>
            <a:endParaRPr lang="ru-RU" sz="36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034" y="1357298"/>
            <a:ext cx="81439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Курама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документ 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ар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колдонмо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программаларда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түзүлгөн маалыматтардын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документте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бириктирилиши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9" name="Рисунок 8" descr="GLOBE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3571876"/>
            <a:ext cx="1433579" cy="178595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42910" y="3643314"/>
            <a:ext cx="3286148" cy="185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 descr="WORLD2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643314"/>
            <a:ext cx="3286148" cy="1879843"/>
          </a:xfrm>
          <a:prstGeom prst="rect">
            <a:avLst/>
          </a:prstGeom>
        </p:spPr>
      </p:pic>
      <p:cxnSp>
        <p:nvCxnSpPr>
          <p:cNvPr id="14" name="Прямая со стрелкой 13"/>
          <p:cNvCxnSpPr/>
          <p:nvPr/>
        </p:nvCxnSpPr>
        <p:spPr>
          <a:xfrm>
            <a:off x="6643702" y="4356106"/>
            <a:ext cx="35719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0800000">
            <a:off x="3857620" y="4286256"/>
            <a:ext cx="42862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4810" y="3500438"/>
            <a:ext cx="2508091" cy="19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285860"/>
            <a:ext cx="84479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 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OLE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технологиясы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боюнча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маалымат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алмашуу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алмашуу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буфери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аркылуу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маалымат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алмашуудан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эмне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айырмасы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бар</a:t>
            </a:r>
            <a:r>
              <a:rPr lang="ru-RU" sz="2800" b="1" dirty="0" smtClean="0">
                <a:solidFill>
                  <a:srgbClr val="002060"/>
                </a:solidFill>
              </a:rPr>
              <a:t>?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568514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4714876" y="571501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564357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 )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5201087" y="567128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 )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4" y="112899"/>
            <a:ext cx="928662" cy="103008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85720" y="3071810"/>
            <a:ext cx="8487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А)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Объект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жөн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эле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көчүрүлбөстөн көчүрмөнүн касиеттери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түп нусканын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касиеттерине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салыштырмалуу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өзгөрөт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Б)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Объект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жөн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эле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көчүрүлбөстөн көчүрмө түп нуска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(оригинал) 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тереңдетилген байланышта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болот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5720" y="142852"/>
            <a:ext cx="85011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6000" b="1" dirty="0" err="1" smtClean="0">
                <a:solidFill>
                  <a:srgbClr val="C00000"/>
                </a:solidFill>
              </a:rPr>
              <a:t>Υй тапшырма</a:t>
            </a:r>
            <a:endParaRPr lang="ru-RU" sz="6000" b="1" dirty="0" smtClean="0">
              <a:solidFill>
                <a:srgbClr val="C00000"/>
              </a:solidFill>
            </a:endParaRPr>
          </a:p>
          <a:p>
            <a:pPr algn="ctr"/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857364"/>
            <a:ext cx="8572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Υйдөн </a:t>
            </a:r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же </a:t>
            </a:r>
            <a:r>
              <a:rPr lang="ru-RU" sz="3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мектептен</a:t>
            </a:r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компьютерди</a:t>
            </a:r>
            <a:endParaRPr lang="ru-RU" sz="3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колдонуп</a:t>
            </a:r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3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чыгармачылыгыңар менен</a:t>
            </a:r>
            <a:endParaRPr lang="ru-RU" sz="3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каалаган</a:t>
            </a:r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</a:t>
            </a:r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темада</a:t>
            </a:r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курама</a:t>
            </a:r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документ</a:t>
            </a:r>
          </a:p>
          <a:p>
            <a:pPr algn="ctr"/>
            <a:r>
              <a:rPr lang="ru-RU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түзүп келгиле</a:t>
            </a:r>
            <a:endParaRPr lang="ru-RU" sz="3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7554" y="214290"/>
            <a:ext cx="221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6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Тема</a:t>
            </a:r>
            <a:r>
              <a:rPr lang="ru-RU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5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1714488"/>
            <a:ext cx="7929618" cy="3139321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Windows</a:t>
            </a:r>
            <a:endParaRPr lang="ru-RU" sz="5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чөйрөсүнүн өзгөчөлүктөрү</a:t>
            </a:r>
            <a:endParaRPr lang="ru-RU" sz="4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endParaRPr lang="ru-RU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142852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571472" y="1285860"/>
            <a:ext cx="8001056" cy="4786346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85786" y="1671001"/>
            <a:ext cx="8143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чөйрөсүнүн өзгөчөлүктөрү  жөнүндө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кеңири түшүнүк аласыңар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чөйрөсүнүн 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өзгөчөлүгүн  практикалык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мисалда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көрөсүңөр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чөйрөсүнүн өзгөчөлүктөрүн салыштырасыңар</a:t>
            </a:r>
            <a:endParaRPr lang="ru-RU" sz="2800" dirty="0"/>
          </a:p>
        </p:txBody>
      </p:sp>
      <p:pic>
        <p:nvPicPr>
          <p:cNvPr id="8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143248"/>
            <a:ext cx="1142661" cy="862007"/>
          </a:xfrm>
          <a:prstGeom prst="rect">
            <a:avLst/>
          </a:prstGeom>
          <a:noFill/>
        </p:spPr>
      </p:pic>
      <p:pic>
        <p:nvPicPr>
          <p:cNvPr id="9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500174"/>
            <a:ext cx="1142661" cy="862007"/>
          </a:xfrm>
          <a:prstGeom prst="rect">
            <a:avLst/>
          </a:prstGeom>
          <a:noFill/>
        </p:spPr>
      </p:pic>
      <p:pic>
        <p:nvPicPr>
          <p:cNvPr id="10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857760"/>
            <a:ext cx="1142661" cy="862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357298"/>
            <a:ext cx="8447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Төмөнкүлөрдүн кайсынысы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жок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болгон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учурда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программалардын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чөйрөсүн түзүүгө эч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мүмкүн эмес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 </a:t>
            </a:r>
          </a:p>
          <a:p>
            <a:endParaRPr lang="ru-RU" sz="36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Драйвер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986245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Интерфейс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0" y="4929198"/>
            <a:ext cx="3486607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/>
                <a:cs typeface="Arial"/>
              </a:rPr>
              <a:t>Опреац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Arial"/>
                <a:cs typeface="Arial"/>
              </a:rPr>
              <a:t>. система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0" y="5715016"/>
            <a:ext cx="3343732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Граф-к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редактор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4" y="112899"/>
            <a:ext cx="928662" cy="10300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428736"/>
            <a:ext cx="7876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Кайсынысынын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көлөмү чоң,</a:t>
            </a:r>
            <a:endParaRPr lang="ru-RU" sz="36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1Мб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көлөмдөгү 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файлбы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же 340 Кб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көлөмдөгү файлдан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үчтү камтыган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«</a:t>
            </a:r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папкабы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Файлдын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986245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Папканын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62948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Экөө барабар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0" y="5715016"/>
            <a:ext cx="3700922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Салыштырылбайт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71414"/>
            <a:ext cx="928662" cy="10300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85976" y="3886200"/>
            <a:ext cx="6400800" cy="1752600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285728"/>
            <a:ext cx="8858280" cy="2031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Windows</a:t>
            </a:r>
            <a:r>
              <a:rPr lang="ru-RU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 </a:t>
            </a:r>
          </a:p>
          <a:p>
            <a:pPr algn="ctr"/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latin typeface="Arial" pitchFamily="34" charset="0"/>
                <a:cs typeface="Arial" pitchFamily="34" charset="0"/>
              </a:rPr>
              <a:t>чөйрөсүнүн өзөчөлүктөрү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ru-RU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4914" y="1928802"/>
            <a:ext cx="7173296" cy="9286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Көрсөтмөлүүлүк</a:t>
            </a:r>
            <a:endParaRPr lang="ru-RU" sz="36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84914" y="3000372"/>
            <a:ext cx="7173296" cy="9286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Көп маселелүүлүк</a:t>
            </a:r>
            <a:endParaRPr lang="ru-RU" sz="36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84914" y="4071942"/>
            <a:ext cx="7215238" cy="9286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Маалымат</a:t>
            </a:r>
            <a:r>
              <a:rPr lang="ru-RU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алмашууну</a:t>
            </a:r>
            <a:r>
              <a:rPr lang="ru-RU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уюштуруу</a:t>
            </a:r>
            <a:endParaRPr lang="ru-RU" sz="36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84914" y="5143512"/>
            <a:ext cx="7173296" cy="9286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Курама</a:t>
            </a:r>
            <a:r>
              <a:rPr lang="ru-RU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документтерди</a:t>
            </a:r>
            <a:r>
              <a:rPr lang="ru-RU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түзүү</a:t>
            </a:r>
            <a:endParaRPr lang="ru-RU" sz="36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000100" y="285728"/>
            <a:ext cx="7173296" cy="9286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Көрсөтмөлүүлүк</a:t>
            </a:r>
            <a:endParaRPr lang="ru-RU" sz="36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pic>
        <p:nvPicPr>
          <p:cNvPr id="10" name="Рисунок 9" descr="CHILDREN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210" y="3924432"/>
            <a:ext cx="714380" cy="71438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 rot="1348059">
            <a:off x="79303" y="3753879"/>
            <a:ext cx="9100275" cy="72722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6699222">
            <a:off x="4000669" y="3539693"/>
            <a:ext cx="5201336" cy="7440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TRAFSGN2.W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8" y="2571744"/>
            <a:ext cx="752195" cy="97350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 rot="1353109">
            <a:off x="3854244" y="4677489"/>
            <a:ext cx="1577169" cy="1414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HANDICPD.W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16" y="4643446"/>
            <a:ext cx="571472" cy="57147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072198" y="3500438"/>
            <a:ext cx="7143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 rot="6793138">
            <a:off x="2859328" y="3431275"/>
            <a:ext cx="100916" cy="381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 rot="6793138">
            <a:off x="2930766" y="3288399"/>
            <a:ext cx="100916" cy="381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 rot="6793138">
            <a:off x="3002204" y="3145523"/>
            <a:ext cx="100916" cy="381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 rot="6793138">
            <a:off x="3073643" y="3002646"/>
            <a:ext cx="100916" cy="381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429652" y="4643446"/>
            <a:ext cx="7143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STOPSIGN.W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8648" y="4572008"/>
            <a:ext cx="554275" cy="545504"/>
          </a:xfrm>
          <a:prstGeom prst="rect">
            <a:avLst/>
          </a:prstGeom>
        </p:spPr>
      </p:pic>
      <p:pic>
        <p:nvPicPr>
          <p:cNvPr id="24" name="Рисунок 23" descr="TREE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62" y="1071546"/>
            <a:ext cx="1214446" cy="1376691"/>
          </a:xfrm>
          <a:prstGeom prst="rect">
            <a:avLst/>
          </a:prstGeom>
        </p:spPr>
      </p:pic>
      <p:pic>
        <p:nvPicPr>
          <p:cNvPr id="6" name="Рисунок 5" descr="CARBLUE.WM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7706">
            <a:off x="322948" y="2077654"/>
            <a:ext cx="2381186" cy="741996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 rot="1353109">
            <a:off x="3320827" y="1630050"/>
            <a:ext cx="2449471" cy="14144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571868" y="5214950"/>
            <a:ext cx="45719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 descr="TREE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480" y="1357298"/>
            <a:ext cx="1214446" cy="1376691"/>
          </a:xfrm>
          <a:prstGeom prst="rect">
            <a:avLst/>
          </a:prstGeom>
        </p:spPr>
      </p:pic>
      <p:pic>
        <p:nvPicPr>
          <p:cNvPr id="26" name="Рисунок 25" descr="TREE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860" y="1714488"/>
            <a:ext cx="1214446" cy="1376691"/>
          </a:xfrm>
          <a:prstGeom prst="rect">
            <a:avLst/>
          </a:prstGeom>
        </p:spPr>
      </p:pic>
      <p:pic>
        <p:nvPicPr>
          <p:cNvPr id="27" name="Рисунок 26" descr="TREE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000372"/>
            <a:ext cx="1214446" cy="1376691"/>
          </a:xfrm>
          <a:prstGeom prst="rect">
            <a:avLst/>
          </a:prstGeom>
        </p:spPr>
      </p:pic>
      <p:pic>
        <p:nvPicPr>
          <p:cNvPr id="28" name="Рисунок 27" descr="TREE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071942"/>
            <a:ext cx="1214446" cy="1376691"/>
          </a:xfrm>
          <a:prstGeom prst="rect">
            <a:avLst/>
          </a:prstGeom>
        </p:spPr>
      </p:pic>
      <p:pic>
        <p:nvPicPr>
          <p:cNvPr id="29" name="Рисунок 28" descr="TREE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857760"/>
            <a:ext cx="1214446" cy="1376691"/>
          </a:xfrm>
          <a:prstGeom prst="rect">
            <a:avLst/>
          </a:prstGeom>
        </p:spPr>
      </p:pic>
      <p:pic>
        <p:nvPicPr>
          <p:cNvPr id="30" name="Рисунок 29" descr="TREE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00" y="5072074"/>
            <a:ext cx="1214446" cy="1376691"/>
          </a:xfrm>
          <a:prstGeom prst="rect">
            <a:avLst/>
          </a:prstGeom>
        </p:spPr>
      </p:pic>
      <p:pic>
        <p:nvPicPr>
          <p:cNvPr id="31" name="Рисунок 30" descr="TREE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232" y="5072074"/>
            <a:ext cx="1214446" cy="1376691"/>
          </a:xfrm>
          <a:prstGeom prst="rect">
            <a:avLst/>
          </a:prstGeom>
        </p:spPr>
      </p:pic>
      <p:pic>
        <p:nvPicPr>
          <p:cNvPr id="32" name="Рисунок 31" descr="TREE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9554" y="1500174"/>
            <a:ext cx="1214446" cy="1376691"/>
          </a:xfrm>
          <a:prstGeom prst="rect">
            <a:avLst/>
          </a:prstGeom>
        </p:spPr>
      </p:pic>
      <p:pic>
        <p:nvPicPr>
          <p:cNvPr id="33" name="Рисунок 32" descr="TREE.WM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082" y="2285992"/>
            <a:ext cx="1214446" cy="1376691"/>
          </a:xfrm>
          <a:prstGeom prst="rect">
            <a:avLst/>
          </a:prstGeom>
        </p:spPr>
      </p:pic>
      <p:pic>
        <p:nvPicPr>
          <p:cNvPr id="35" name="Рисунок 34" descr="THEATER.WM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662" y="3929066"/>
            <a:ext cx="2206308" cy="1149656"/>
          </a:xfrm>
          <a:prstGeom prst="rect">
            <a:avLst/>
          </a:prstGeom>
        </p:spPr>
      </p:pic>
      <p:sp>
        <p:nvSpPr>
          <p:cNvPr id="36" name="Стрелка вправо 35"/>
          <p:cNvSpPr/>
          <p:nvPr/>
        </p:nvSpPr>
        <p:spPr>
          <a:xfrm rot="18625619">
            <a:off x="3105585" y="2535482"/>
            <a:ext cx="1115832" cy="2286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право 36"/>
          <p:cNvSpPr/>
          <p:nvPr/>
        </p:nvSpPr>
        <p:spPr>
          <a:xfrm rot="17110391">
            <a:off x="3036872" y="3191328"/>
            <a:ext cx="2164908" cy="192825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rot="13339169">
            <a:off x="4780679" y="2353342"/>
            <a:ext cx="915156" cy="225459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rot="12949624">
            <a:off x="5494224" y="2929676"/>
            <a:ext cx="2857048" cy="21499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3286116" y="1285860"/>
            <a:ext cx="2571768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Көрсөтмөлүү белгилер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3071802" y="4286256"/>
            <a:ext cx="1143008" cy="12144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2357422" y="2928934"/>
            <a:ext cx="1143008" cy="11430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5500694" y="2500306"/>
            <a:ext cx="1143008" cy="11430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7786710" y="3786190"/>
            <a:ext cx="1143008" cy="12858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37396 0.2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1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9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396 0.21667 L 0.66528 0.4055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528 0.40556 L 1.00399 0.6430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142976" y="357166"/>
            <a:ext cx="7173296" cy="9286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Көп маселелүүлүк</a:t>
            </a:r>
            <a:endParaRPr lang="ru-RU" sz="36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pic>
        <p:nvPicPr>
          <p:cNvPr id="1026" name="Picture 2" descr="C:\Documents and Settings\kjunusaliev\Рабочий стол\органы чувсив\6a00d8341bf7f753ef0115723448b3970b-500w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357297"/>
            <a:ext cx="6215106" cy="4996945"/>
          </a:xfrm>
          <a:prstGeom prst="rect">
            <a:avLst/>
          </a:prstGeom>
          <a:noFill/>
        </p:spPr>
      </p:pic>
      <p:pic>
        <p:nvPicPr>
          <p:cNvPr id="1027" name="Picture 3" descr="C:\Documents and Settings\kjunusaliev\Рабочий стол\органы чувсив\organi-chuvstv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357298"/>
            <a:ext cx="6215106" cy="5033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1000100" y="285728"/>
            <a:ext cx="7215238" cy="9286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Маалымат</a:t>
            </a:r>
            <a:r>
              <a:rPr lang="ru-RU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алмашууну</a:t>
            </a:r>
            <a:r>
              <a:rPr lang="ru-RU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уюштуруу</a:t>
            </a:r>
            <a:endParaRPr lang="ru-RU" sz="36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5720" y="1285860"/>
            <a:ext cx="8643998" cy="5000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Маалымат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алмашуу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деп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объекттен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(программа, документ, папка ж.б.)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экинчисине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маалыматты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берүүнү  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же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алууну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түшүнөбүз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Маалымат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алмашуунун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натыйжасында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курама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документтер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түзүлөт.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Курама</a:t>
            </a:r>
            <a:r>
              <a:rPr lang="ru-RU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документ 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ар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колдонмо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программаларда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түзүлгөн маалыматтардын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документте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бириктирилиши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57158" y="3357562"/>
            <a:ext cx="8501122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57158" y="4572008"/>
            <a:ext cx="8501122" cy="15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335</Words>
  <PresentationFormat>Экран 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kjunusaliev</cp:lastModifiedBy>
  <cp:revision>98</cp:revision>
  <dcterms:modified xsi:type="dcterms:W3CDTF">2011-08-25T05:37:04Z</dcterms:modified>
</cp:coreProperties>
</file>