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86" r:id="rId2"/>
    <p:sldId id="380" r:id="rId3"/>
    <p:sldId id="341" r:id="rId4"/>
    <p:sldId id="316" r:id="rId5"/>
    <p:sldId id="367" r:id="rId6"/>
    <p:sldId id="317" r:id="rId7"/>
    <p:sldId id="378" r:id="rId8"/>
    <p:sldId id="365" r:id="rId9"/>
    <p:sldId id="381" r:id="rId10"/>
    <p:sldId id="368" r:id="rId11"/>
    <p:sldId id="369" r:id="rId12"/>
    <p:sldId id="370" r:id="rId13"/>
    <p:sldId id="371" r:id="rId14"/>
    <p:sldId id="372" r:id="rId15"/>
    <p:sldId id="373" r:id="rId16"/>
    <p:sldId id="375" r:id="rId17"/>
    <p:sldId id="374" r:id="rId18"/>
    <p:sldId id="376" r:id="rId19"/>
    <p:sldId id="377" r:id="rId20"/>
    <p:sldId id="383" r:id="rId21"/>
    <p:sldId id="384" r:id="rId22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123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8320" y="3463020"/>
            <a:ext cx="5514509" cy="752539"/>
          </a:xfrm>
        </p:spPr>
        <p:txBody>
          <a:bodyPr/>
          <a:lstStyle>
            <a:lvl1pPr marL="0" marR="0" indent="0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/>
              <a:defRPr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8320" y="4583175"/>
            <a:ext cx="5514509" cy="1131641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Click to edit Master subtitle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902400" y="6028267"/>
            <a:ext cx="4193157" cy="508528"/>
          </a:xfrm>
        </p:spPr>
        <p:txBody>
          <a:bodyPr anchor="b">
            <a:normAutofit/>
          </a:bodyPr>
          <a:lstStyle>
            <a:lvl1pPr>
              <a:buNone/>
              <a:defRPr sz="1000" baseline="0"/>
            </a:lvl1pPr>
          </a:lstStyle>
          <a:p>
            <a:pPr lvl="0"/>
            <a:r>
              <a:rPr lang="ru-RU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30731" y="345190"/>
            <a:ext cx="8543382" cy="1023235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ru-RU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1"/>
          <p:cNvSpPr/>
          <p:nvPr/>
        </p:nvSpPr>
        <p:spPr>
          <a:xfrm>
            <a:off x="0" y="0"/>
            <a:ext cx="9144000" cy="6488113"/>
          </a:xfrm>
          <a:prstGeom prst="rect">
            <a:avLst/>
          </a:prstGeom>
          <a:solidFill>
            <a:srgbClr val="BFC5C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22"/>
          <p:cNvSpPr/>
          <p:nvPr/>
        </p:nvSpPr>
        <p:spPr>
          <a:xfrm>
            <a:off x="0" y="6499225"/>
            <a:ext cx="9144000" cy="3587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6" name="Picture 17" descr="rzd_logo.png"/>
          <p:cNvPicPr>
            <a:picLocks noChangeAspect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8280400" y="6510338"/>
            <a:ext cx="573088" cy="34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573" y="2412849"/>
            <a:ext cx="7772400" cy="1500187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1DFB3B3-4E7E-4BAC-8E0F-3C9826D96180}" type="datetimeFigureOut">
              <a:rPr lang="ru-RU" smtClean="0"/>
              <a:pPr/>
              <a:t>15.04.2021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BE938D2-82E2-439A-B4C9-F575B6BD49F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223" y="1806448"/>
            <a:ext cx="8529889" cy="4394179"/>
          </a:xfrm>
        </p:spPr>
        <p:txBody>
          <a:bodyPr/>
          <a:lstStyle>
            <a:lvl1pPr marL="0" indent="0">
              <a:buNone/>
              <a:defRPr/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ru-RU" smtClean="0"/>
              <a:t>Click to edit Master text styles</a:t>
            </a:r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230731" y="345190"/>
            <a:ext cx="8543382" cy="1023235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ru-RU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223" y="1806448"/>
            <a:ext cx="8529889" cy="4394179"/>
          </a:xfrm>
        </p:spPr>
        <p:txBody>
          <a:bodyPr/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 dirty="0"/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230731" y="345190"/>
            <a:ext cx="8543382" cy="1023235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ru-RU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224" y="1806448"/>
            <a:ext cx="7094790" cy="4394179"/>
          </a:xfrm>
        </p:spPr>
        <p:txBody>
          <a:bodyPr/>
          <a:lstStyle>
            <a:lvl1pPr marL="0" indent="0">
              <a:buNone/>
              <a:defRPr/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ru-RU" smtClean="0"/>
              <a:t>Click to edit Master text styles</a:t>
            </a:r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230731" y="345190"/>
            <a:ext cx="8543382" cy="1023235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ru-RU" smtClean="0"/>
              <a:t>Click to edit Master title style</a:t>
            </a:r>
            <a:endParaRPr lang="en-US" dirty="0"/>
          </a:p>
        </p:txBody>
      </p:sp>
      <p:sp>
        <p:nvSpPr>
          <p:cNvPr id="130" name="Text Placeholder 3"/>
          <p:cNvSpPr>
            <a:spLocks noGrp="1"/>
          </p:cNvSpPr>
          <p:nvPr>
            <p:ph type="body" sz="half" idx="2"/>
          </p:nvPr>
        </p:nvSpPr>
        <p:spPr>
          <a:xfrm>
            <a:off x="7457654" y="1878479"/>
            <a:ext cx="1316459" cy="4322148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224" y="1806448"/>
            <a:ext cx="7094790" cy="4394179"/>
          </a:xfrm>
        </p:spPr>
        <p:txBody>
          <a:bodyPr/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 dirty="0"/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230731" y="345190"/>
            <a:ext cx="8543382" cy="1023235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ru-RU" smtClean="0"/>
              <a:t>Click to edit Master title style</a:t>
            </a:r>
            <a:endParaRPr lang="en-US" dirty="0"/>
          </a:p>
        </p:txBody>
      </p:sp>
      <p:sp>
        <p:nvSpPr>
          <p:cNvPr id="130" name="Text Placeholder 3"/>
          <p:cNvSpPr>
            <a:spLocks noGrp="1"/>
          </p:cNvSpPr>
          <p:nvPr>
            <p:ph type="body" sz="half" idx="2"/>
          </p:nvPr>
        </p:nvSpPr>
        <p:spPr>
          <a:xfrm>
            <a:off x="7457654" y="1878479"/>
            <a:ext cx="1316459" cy="4322148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accent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6699" y="1794218"/>
            <a:ext cx="4206713" cy="438115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0" indent="0">
              <a:buNone/>
              <a:defRPr sz="1600"/>
            </a:lvl2pPr>
            <a:lvl3pPr marL="0" indent="0">
              <a:buNone/>
              <a:defRPr sz="1600"/>
            </a:lvl3pPr>
            <a:lvl4pPr marL="0" indent="0">
              <a:buNone/>
              <a:defRPr sz="1600"/>
            </a:lvl4pPr>
            <a:lvl5pPr marL="0" indent="0">
              <a:buNone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7639" y="1794218"/>
            <a:ext cx="4196473" cy="4381157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600"/>
            </a:lvl1pPr>
            <a:lvl2pPr marL="0" indent="0">
              <a:buFont typeface="Arial"/>
              <a:buNone/>
              <a:defRPr sz="1600"/>
            </a:lvl2pPr>
            <a:lvl3pPr marL="0" indent="0">
              <a:buFont typeface="Arial"/>
              <a:buNone/>
              <a:defRPr sz="1600"/>
            </a:lvl3pPr>
            <a:lvl4pPr marL="0" indent="0">
              <a:buFont typeface="Arial"/>
              <a:buNone/>
              <a:defRPr sz="1600"/>
            </a:lvl4pPr>
            <a:lvl5pPr marL="0" indent="0">
              <a:buFont typeface="Arial"/>
              <a:buNone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Click to edit Master text styles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230731" y="345190"/>
            <a:ext cx="8543382" cy="1023235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ru-RU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6699" y="1803038"/>
            <a:ext cx="4206713" cy="437233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7639" y="1803038"/>
            <a:ext cx="4196473" cy="437233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230731" y="345190"/>
            <a:ext cx="8543382" cy="1023235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ru-RU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7025" y="1712913"/>
            <a:ext cx="7013575" cy="4464049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57654" y="1719737"/>
            <a:ext cx="1316459" cy="4457226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rgbClr val="0066A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Click to edit Master text styles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230731" y="345190"/>
            <a:ext cx="8543382" cy="1023235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ru-RU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7025" y="1712914"/>
            <a:ext cx="4125913" cy="377825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9300" y="5657136"/>
            <a:ext cx="4214113" cy="687388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rgbClr val="0066A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Click to edit Master text styles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230731" y="345190"/>
            <a:ext cx="8543382" cy="1023235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ru-RU" smtClean="0"/>
              <a:t>Click to edit Master title style</a:t>
            </a:r>
            <a:endParaRPr lang="en-US" dirty="0"/>
          </a:p>
        </p:txBody>
      </p:sp>
      <p:sp>
        <p:nvSpPr>
          <p:cNvPr id="131" name="Picture Placeholder 2"/>
          <p:cNvSpPr>
            <a:spLocks noGrp="1"/>
          </p:cNvSpPr>
          <p:nvPr>
            <p:ph type="pic" idx="10"/>
          </p:nvPr>
        </p:nvSpPr>
        <p:spPr>
          <a:xfrm>
            <a:off x="4667249" y="1714500"/>
            <a:ext cx="4125913" cy="377825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132" name="Text Placeholder 3"/>
          <p:cNvSpPr>
            <a:spLocks noGrp="1"/>
          </p:cNvSpPr>
          <p:nvPr>
            <p:ph type="body" sz="half" idx="11"/>
          </p:nvPr>
        </p:nvSpPr>
        <p:spPr>
          <a:xfrm>
            <a:off x="4569524" y="5649903"/>
            <a:ext cx="4214113" cy="687388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rgbClr val="0066A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1374775"/>
          </a:xfrm>
          <a:prstGeom prst="rect">
            <a:avLst/>
          </a:prstGeom>
          <a:solidFill>
            <a:srgbClr val="BFC5C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051" name="Title Placeholder 1"/>
          <p:cNvSpPr>
            <a:spLocks noGrp="1"/>
          </p:cNvSpPr>
          <p:nvPr>
            <p:ph type="title"/>
          </p:nvPr>
        </p:nvSpPr>
        <p:spPr bwMode="auto">
          <a:xfrm>
            <a:off x="230188" y="274638"/>
            <a:ext cx="8543925" cy="1093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30188" y="1790700"/>
            <a:ext cx="8543925" cy="438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Нажмите для редактирования</a:t>
            </a:r>
          </a:p>
          <a:p>
            <a:pPr lvl="0"/>
            <a:r>
              <a:rPr lang="ru-RU" smtClean="0"/>
              <a:t>Нажмите для ввода текста</a:t>
            </a:r>
            <a:endParaRPr lang="en-US" smtClean="0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3350" y="133350"/>
            <a:ext cx="185738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6507163"/>
            <a:ext cx="9144000" cy="350837"/>
          </a:xfrm>
          <a:prstGeom prst="rect">
            <a:avLst/>
          </a:prstGeom>
          <a:solidFill>
            <a:srgbClr val="BFC5CE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201613" y="6597650"/>
            <a:ext cx="230187" cy="153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23655A6C-1961-4D61-B5E9-75D8260779B6}" type="slidenum">
              <a:rPr lang="en-US" sz="1000">
                <a:latin typeface="Verdana" charset="0"/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en-US" sz="1000">
              <a:latin typeface="Verdana" charset="0"/>
            </a:endParaRPr>
          </a:p>
        </p:txBody>
      </p:sp>
      <p:pic>
        <p:nvPicPr>
          <p:cNvPr id="2056" name="Picture 17" descr="rzd_logo.png"/>
          <p:cNvPicPr>
            <a:picLocks noChangeAspect="1"/>
          </p:cNvPicPr>
          <p:nvPr/>
        </p:nvPicPr>
        <p:blipFill>
          <a:blip r:embed="rId14" cstate="email"/>
          <a:srcRect/>
          <a:stretch>
            <a:fillRect/>
          </a:stretch>
        </p:blipFill>
        <p:spPr bwMode="auto">
          <a:xfrm>
            <a:off x="8280400" y="6510338"/>
            <a:ext cx="573088" cy="34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057" name="Group 12"/>
          <p:cNvGrpSpPr>
            <a:grpSpLocks/>
          </p:cNvGrpSpPr>
          <p:nvPr/>
        </p:nvGrpSpPr>
        <p:grpSpPr bwMode="auto">
          <a:xfrm>
            <a:off x="-374650" y="-17463"/>
            <a:ext cx="366712" cy="2930526"/>
            <a:chOff x="-374650" y="-17463"/>
            <a:chExt cx="366712" cy="2930526"/>
          </a:xfrm>
        </p:grpSpPr>
        <p:sp>
          <p:nvSpPr>
            <p:cNvPr id="14" name="Rectangle 13"/>
            <p:cNvSpPr>
              <a:spLocks noChangeArrowheads="1"/>
            </p:cNvSpPr>
            <p:nvPr userDrawn="1"/>
          </p:nvSpPr>
          <p:spPr bwMode="auto">
            <a:xfrm>
              <a:off x="-374650" y="-17463"/>
              <a:ext cx="366712" cy="366713"/>
            </a:xfrm>
            <a:prstGeom prst="rect">
              <a:avLst/>
            </a:prstGeom>
            <a:solidFill>
              <a:srgbClr val="CD202C"/>
            </a:solidFill>
            <a:ln w="9525">
              <a:noFill/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 userDrawn="1"/>
          </p:nvSpPr>
          <p:spPr bwMode="auto">
            <a:xfrm>
              <a:off x="-374650" y="349250"/>
              <a:ext cx="366712" cy="366713"/>
            </a:xfrm>
            <a:prstGeom prst="rect">
              <a:avLst/>
            </a:prstGeom>
            <a:solidFill>
              <a:srgbClr val="455D70"/>
            </a:solidFill>
            <a:ln w="9525">
              <a:noFill/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 userDrawn="1"/>
          </p:nvSpPr>
          <p:spPr bwMode="auto">
            <a:xfrm>
              <a:off x="-374650" y="715963"/>
              <a:ext cx="366712" cy="366712"/>
            </a:xfrm>
            <a:prstGeom prst="rect">
              <a:avLst/>
            </a:prstGeom>
            <a:solidFill>
              <a:srgbClr val="68798B"/>
            </a:solidFill>
            <a:ln w="9525">
              <a:noFill/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 userDrawn="1"/>
          </p:nvSpPr>
          <p:spPr bwMode="auto">
            <a:xfrm>
              <a:off x="-374650" y="1081088"/>
              <a:ext cx="366712" cy="366712"/>
            </a:xfrm>
            <a:prstGeom prst="rect">
              <a:avLst/>
            </a:prstGeom>
            <a:solidFill>
              <a:srgbClr val="909CAA"/>
            </a:solidFill>
            <a:ln w="9525">
              <a:noFill/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 userDrawn="1"/>
          </p:nvSpPr>
          <p:spPr bwMode="auto">
            <a:xfrm>
              <a:off x="-374650" y="1447800"/>
              <a:ext cx="366712" cy="366713"/>
            </a:xfrm>
            <a:prstGeom prst="rect">
              <a:avLst/>
            </a:prstGeom>
            <a:solidFill>
              <a:srgbClr val="BFC5CE"/>
            </a:solidFill>
            <a:ln w="9525">
              <a:noFill/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9" name="Rectangle 18"/>
            <p:cNvSpPr>
              <a:spLocks noChangeArrowheads="1"/>
            </p:cNvSpPr>
            <p:nvPr userDrawn="1"/>
          </p:nvSpPr>
          <p:spPr bwMode="auto">
            <a:xfrm>
              <a:off x="-374650" y="1814513"/>
              <a:ext cx="366712" cy="366712"/>
            </a:xfrm>
            <a:prstGeom prst="rect">
              <a:avLst/>
            </a:prstGeom>
            <a:solidFill>
              <a:srgbClr val="A3A86B"/>
            </a:solidFill>
            <a:ln w="9525">
              <a:noFill/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20" name="Rectangle 19"/>
            <p:cNvSpPr>
              <a:spLocks noChangeArrowheads="1"/>
            </p:cNvSpPr>
            <p:nvPr userDrawn="1"/>
          </p:nvSpPr>
          <p:spPr bwMode="auto">
            <a:xfrm>
              <a:off x="-374650" y="2181225"/>
              <a:ext cx="366712" cy="366713"/>
            </a:xfrm>
            <a:prstGeom prst="rect">
              <a:avLst/>
            </a:prstGeom>
            <a:solidFill>
              <a:srgbClr val="D3D7BD"/>
            </a:solidFill>
            <a:ln w="9525">
              <a:noFill/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21" name="Rectangle 20"/>
            <p:cNvSpPr>
              <a:spLocks noChangeArrowheads="1"/>
            </p:cNvSpPr>
            <p:nvPr userDrawn="1"/>
          </p:nvSpPr>
          <p:spPr bwMode="auto">
            <a:xfrm>
              <a:off x="-374650" y="2546350"/>
              <a:ext cx="366712" cy="366713"/>
            </a:xfrm>
            <a:prstGeom prst="rect">
              <a:avLst/>
            </a:prstGeom>
            <a:solidFill>
              <a:srgbClr val="0066A1"/>
            </a:solidFill>
            <a:ln w="9525">
              <a:noFill/>
              <a:miter lim="800000"/>
              <a:headEnd/>
              <a:tailEnd/>
            </a:ln>
            <a:effectLst>
              <a:outerShdw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702" r:id="rId12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2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Verdana" charset="0"/>
          <a:ea typeface="ＭＳ Ｐゴシック" charset="-128"/>
          <a:cs typeface="ＭＳ Ｐゴシック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Verdana" charset="0"/>
          <a:ea typeface="ＭＳ Ｐゴシック" charset="-128"/>
          <a:cs typeface="ＭＳ Ｐゴシック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Verdana" charset="0"/>
          <a:ea typeface="ＭＳ Ｐゴシック" charset="-128"/>
          <a:cs typeface="ＭＳ Ｐゴシック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Verdana" charset="0"/>
          <a:ea typeface="ＭＳ Ｐゴシック" charset="-128"/>
          <a:cs typeface="ＭＳ Ｐゴシック" charset="-128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Verdana" charset="0"/>
          <a:ea typeface="ＭＳ Ｐゴシック" charset="-128"/>
          <a:cs typeface="ＭＳ Ｐゴシック" charset="-128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Verdana" charset="0"/>
          <a:ea typeface="ＭＳ Ｐゴシック" charset="-128"/>
          <a:cs typeface="ＭＳ Ｐゴシック" charset="-128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Verdana" charset="0"/>
          <a:ea typeface="ＭＳ Ｐゴシック" charset="-128"/>
          <a:cs typeface="ＭＳ Ｐゴシック" charset="-128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Verdana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im0-tub-ru.yandex.net/i?id=cc2afe5e1db2bb686b43a0a3d327eb69-l&amp;n=13" TargetMode="External"/><Relationship Id="rId13" Type="http://schemas.openxmlformats.org/officeDocument/2006/relationships/hyperlink" Target="https://im0-tub-ru.yandex.net/i?id=73d0c8ac5041cd585695814c8b3e2d1d-l&amp;n=13" TargetMode="External"/><Relationship Id="rId18" Type="http://schemas.openxmlformats.org/officeDocument/2006/relationships/hyperlink" Target="https://im0-tub-ru.yandex.net/i?id=1536e37137492d5fcc4abc497b02cdac&amp;n=13" TargetMode="External"/><Relationship Id="rId3" Type="http://schemas.openxmlformats.org/officeDocument/2006/relationships/hyperlink" Target="https://im0-tub-ru.yandex.net/i?id=0e8746ae8c4b97da678cec9b727cf44b&amp;n=13" TargetMode="External"/><Relationship Id="rId21" Type="http://schemas.openxmlformats.org/officeDocument/2006/relationships/hyperlink" Target="https://im0-tub-ru.yandex.net/i?id=d35763349097d7034d0a4accbfeb1bde&amp;n=13" TargetMode="External"/><Relationship Id="rId7" Type="http://schemas.openxmlformats.org/officeDocument/2006/relationships/hyperlink" Target="https://im0-tub-ru.yandex.net/i?id=2f7a81f735b49db421cb30440ec0171c&amp;n=13" TargetMode="External"/><Relationship Id="rId12" Type="http://schemas.openxmlformats.org/officeDocument/2006/relationships/hyperlink" Target="https://im0-tub-ru.yandex.net/i?id=c78a232ab9b045e1ec1d8ea55bfb01a2&amp;n=13" TargetMode="External"/><Relationship Id="rId17" Type="http://schemas.openxmlformats.org/officeDocument/2006/relationships/hyperlink" Target="https://im0-tub-ru.yandex.net/i?id=2108d4e5854e8839372324ea022cc47a-l&amp;n=13" TargetMode="External"/><Relationship Id="rId2" Type="http://schemas.openxmlformats.org/officeDocument/2006/relationships/hyperlink" Target="https://im0-tub-ru.yandex.net/i?id=8cc9145ea1e6c376adc4d026eb1db96e&amp;n=13" TargetMode="External"/><Relationship Id="rId16" Type="http://schemas.openxmlformats.org/officeDocument/2006/relationships/hyperlink" Target="http://bm.img.com.ua/berlin/storage/orig/0/54/1ed1320a5de5ee758ad1401f601c7540.jpg" TargetMode="External"/><Relationship Id="rId20" Type="http://schemas.openxmlformats.org/officeDocument/2006/relationships/hyperlink" Target="https://im0-tub-ru.yandex.net/i?id=8c8656f27c40d4f740a77955c512fea6-sr&amp;n=13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im0-tub-ru.yandex.net/i?id=e6b95e0f3b7bdb5b521ab3e62ece2472&amp;n=13" TargetMode="External"/><Relationship Id="rId11" Type="http://schemas.openxmlformats.org/officeDocument/2006/relationships/hyperlink" Target="https://im0-tub-ru.yandex.net/i?id=a485339e1402e3b54c834e145757d983&amp;n=13" TargetMode="External"/><Relationship Id="rId5" Type="http://schemas.openxmlformats.org/officeDocument/2006/relationships/hyperlink" Target="https://im0-tub-ru.yandex.net/i?id=9499df9b8ff6bfab670a1287e20d23e1-l&amp;n=13" TargetMode="External"/><Relationship Id="rId15" Type="http://schemas.openxmlformats.org/officeDocument/2006/relationships/hyperlink" Target="http://900igr.net/up/datas/108769/007.jpg" TargetMode="External"/><Relationship Id="rId23" Type="http://schemas.openxmlformats.org/officeDocument/2006/relationships/hyperlink" Target="http://www.danilov.lg.ua/author/1/ebook/11748/-_bez_avtora/setevoy_etiket/read" TargetMode="External"/><Relationship Id="rId10" Type="http://schemas.openxmlformats.org/officeDocument/2006/relationships/hyperlink" Target="https://im0-tub-ru.yandex.net/i?id=cae72e5e98370d2b18cc09c4c3383b59-l&amp;n=13" TargetMode="External"/><Relationship Id="rId19" Type="http://schemas.openxmlformats.org/officeDocument/2006/relationships/hyperlink" Target="http://zero50x.myjino.ru/allpic/20/3463-img_33.jpg" TargetMode="External"/><Relationship Id="rId4" Type="http://schemas.openxmlformats.org/officeDocument/2006/relationships/hyperlink" Target="https://im0-tub-ru.yandex.net/i?id=3e298ac8999a04c6e9ef27cf75306b95&amp;n=13" TargetMode="External"/><Relationship Id="rId9" Type="http://schemas.openxmlformats.org/officeDocument/2006/relationships/hyperlink" Target="https://im0-tub-ru.yandex.net/i?id=9205f69a340e896f5c4e688dd91c2aa9-l&amp;n=13" TargetMode="External"/><Relationship Id="rId14" Type="http://schemas.openxmlformats.org/officeDocument/2006/relationships/hyperlink" Target="https://im0-tub-ru.yandex.net/i?id=0163a6c9a4c888a59f7f6303d14a34cb&amp;n=13" TargetMode="External"/><Relationship Id="rId22" Type="http://schemas.openxmlformats.org/officeDocument/2006/relationships/hyperlink" Target="http://chernova-nsk.ru/10-pravil-setevogo-etiketa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ky.wikipedia.org/wiki/%D0%93%D1%80%D0%B5%D0%BA_%D1%82%D0%B8%D0%BB%D0%B8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http://joy.lg.ua/uploads/posts/2019-03/1552568698_1541534316_interne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8525" y="0"/>
            <a:ext cx="6989807" cy="4415246"/>
          </a:xfrm>
          <a:prstGeom prst="rect">
            <a:avLst/>
          </a:prstGeom>
          <a:noFill/>
        </p:spPr>
      </p:pic>
      <p:pic>
        <p:nvPicPr>
          <p:cNvPr id="4099" name="Picture 4" descr="cover_2.png"/>
          <p:cNvPicPr>
            <a:picLocks noChangeAspect="1"/>
          </p:cNvPicPr>
          <p:nvPr/>
        </p:nvPicPr>
        <p:blipFill>
          <a:blip r:embed="rId3" cstate="email"/>
          <a:srcRect t="48518"/>
          <a:stretch>
            <a:fillRect/>
          </a:stretch>
        </p:blipFill>
        <p:spPr bwMode="auto">
          <a:xfrm>
            <a:off x="0" y="3327400"/>
            <a:ext cx="9144000" cy="353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0" name="Title 5"/>
          <p:cNvSpPr>
            <a:spLocks noGrp="1"/>
          </p:cNvSpPr>
          <p:nvPr>
            <p:ph type="ctrTitle"/>
          </p:nvPr>
        </p:nvSpPr>
        <p:spPr>
          <a:xfrm>
            <a:off x="898525" y="3462338"/>
            <a:ext cx="5514975" cy="752475"/>
          </a:xfrm>
        </p:spPr>
        <p:txBody>
          <a:bodyPr/>
          <a:lstStyle/>
          <a:p>
            <a:r>
              <a:rPr lang="ky-KG" sz="1600" b="1" dirty="0" smtClean="0"/>
              <a:t>Информатика</a:t>
            </a:r>
            <a:endParaRPr lang="en-US" sz="1600" b="1" dirty="0" smtClean="0"/>
          </a:p>
        </p:txBody>
      </p:sp>
      <p:sp>
        <p:nvSpPr>
          <p:cNvPr id="4101" name="Subtitle 6"/>
          <p:cNvSpPr>
            <a:spLocks noGrp="1"/>
          </p:cNvSpPr>
          <p:nvPr>
            <p:ph type="subTitle" idx="1"/>
          </p:nvPr>
        </p:nvSpPr>
        <p:spPr>
          <a:xfrm>
            <a:off x="898525" y="4583113"/>
            <a:ext cx="7531127" cy="1097251"/>
          </a:xfrm>
        </p:spPr>
        <p:txBody>
          <a:bodyPr>
            <a:noAutofit/>
          </a:bodyPr>
          <a:lstStyle/>
          <a:p>
            <a:pPr algn="ctr" eaLnBrk="1" hangingPunct="1"/>
            <a:r>
              <a:rPr lang="ru-RU" sz="2800" b="1" dirty="0" err="1" smtClean="0">
                <a:solidFill>
                  <a:srgbClr val="002060"/>
                </a:solidFill>
              </a:rPr>
              <a:t>Маалыматтык</a:t>
            </a:r>
            <a:r>
              <a:rPr lang="ru-RU" sz="2800" b="1" dirty="0" smtClean="0">
                <a:solidFill>
                  <a:srgbClr val="002060"/>
                </a:solidFill>
              </a:rPr>
              <a:t> </a:t>
            </a:r>
            <a:r>
              <a:rPr lang="ru-RU" sz="2800" b="1" dirty="0" err="1" smtClean="0">
                <a:solidFill>
                  <a:srgbClr val="002060"/>
                </a:solidFill>
              </a:rPr>
              <a:t>коом</a:t>
            </a:r>
            <a:r>
              <a:rPr lang="ru-RU" sz="2800" b="1" dirty="0" smtClean="0">
                <a:solidFill>
                  <a:srgbClr val="002060"/>
                </a:solidFill>
              </a:rPr>
              <a:t>, </a:t>
            </a:r>
            <a:r>
              <a:rPr lang="ru-RU" sz="2800" b="1" dirty="0" err="1" smtClean="0">
                <a:solidFill>
                  <a:srgbClr val="002060"/>
                </a:solidFill>
              </a:rPr>
              <a:t>маданияты</a:t>
            </a:r>
            <a:r>
              <a:rPr lang="ru-RU" sz="2800" b="1" dirty="0" smtClean="0">
                <a:solidFill>
                  <a:srgbClr val="002060"/>
                </a:solidFill>
              </a:rPr>
              <a:t>.</a:t>
            </a:r>
            <a:endParaRPr lang="en-US" sz="2800" b="1" dirty="0" smtClean="0">
              <a:solidFill>
                <a:srgbClr val="002060"/>
              </a:solidFill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3735977" y="5680364"/>
            <a:ext cx="5408023" cy="102088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y-KG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ky-KG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класс</a:t>
            </a:r>
            <a:endParaRPr lang="ru-RU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ru-RU" sz="2800" b="1" dirty="0" smtClean="0"/>
              <a:t>Помните, что Вы говорите с человеком! </a:t>
            </a:r>
            <a:endParaRPr lang="ru-RU" sz="2800" b="1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 defTabSz="914400">
              <a:defRPr/>
            </a:pPr>
            <a:r>
              <a:rPr lang="ru-RU" sz="2800" b="1" kern="0" dirty="0" smtClean="0">
                <a:solidFill>
                  <a:srgbClr val="002060"/>
                </a:solidFill>
              </a:rPr>
              <a:t>Правило №1</a:t>
            </a:r>
            <a:br>
              <a:rPr lang="ru-RU" sz="2800" b="1" kern="0" dirty="0" smtClean="0">
                <a:solidFill>
                  <a:srgbClr val="002060"/>
                </a:solidFill>
              </a:rPr>
            </a:br>
            <a:endParaRPr lang="ru-RU" sz="2800" dirty="0">
              <a:solidFill>
                <a:srgbClr val="002060"/>
              </a:solidFill>
            </a:endParaRPr>
          </a:p>
        </p:txBody>
      </p:sp>
      <p:pic>
        <p:nvPicPr>
          <p:cNvPr id="4" name="Рисунок 3" descr="http://etiquette.all-talks.info/wp-content/uploads/2010/12/pg5a.gif"/>
          <p:cNvPicPr/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2091351" y="2761307"/>
            <a:ext cx="4466028" cy="3239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ru-RU" sz="2800" b="1" dirty="0" smtClean="0"/>
              <a:t>Придерживайтесь тех же стандартов поведения, что и в реальности</a:t>
            </a:r>
            <a:endParaRPr lang="ru-RU" sz="2800" dirty="0" smtClean="0"/>
          </a:p>
          <a:p>
            <a:pPr algn="ctr"/>
            <a:endParaRPr lang="ru-RU" sz="28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 defTabSz="914400">
              <a:defRPr/>
            </a:pPr>
            <a:r>
              <a:rPr lang="ru-RU" sz="2800" b="1" kern="0" dirty="0" smtClean="0">
                <a:solidFill>
                  <a:srgbClr val="002060"/>
                </a:solidFill>
              </a:rPr>
              <a:t>Правило №2</a:t>
            </a:r>
            <a:br>
              <a:rPr lang="ru-RU" sz="2800" b="1" kern="0" dirty="0" smtClean="0">
                <a:solidFill>
                  <a:srgbClr val="002060"/>
                </a:solidFill>
              </a:rPr>
            </a:br>
            <a:endParaRPr lang="ru-RU" sz="2800" dirty="0">
              <a:solidFill>
                <a:srgbClr val="002060"/>
              </a:solidFill>
            </a:endParaRPr>
          </a:p>
        </p:txBody>
      </p:sp>
      <p:pic>
        <p:nvPicPr>
          <p:cNvPr id="2050" name="Picture 2" descr="C:\Users\MoiseevaGN\Desktop\iHFAXHQ5P.jpg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958196" y="2969793"/>
            <a:ext cx="4848045" cy="291377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ru-RU" sz="2800" b="1" dirty="0" smtClean="0"/>
              <a:t>Помните, Вы находитесь в киберпространстве</a:t>
            </a:r>
            <a:endParaRPr lang="ru-RU" sz="2800" dirty="0" smtClean="0"/>
          </a:p>
          <a:p>
            <a:pPr algn="ctr"/>
            <a:endParaRPr lang="ru-RU" sz="28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 defTabSz="914400">
              <a:defRPr/>
            </a:pPr>
            <a:r>
              <a:rPr lang="ru-RU" sz="2800" b="1" kern="0" dirty="0" smtClean="0">
                <a:solidFill>
                  <a:srgbClr val="002060"/>
                </a:solidFill>
              </a:rPr>
              <a:t>Правило №3</a:t>
            </a:r>
            <a:br>
              <a:rPr lang="ru-RU" sz="2800" b="1" kern="0" dirty="0" smtClean="0">
                <a:solidFill>
                  <a:srgbClr val="002060"/>
                </a:solidFill>
              </a:rPr>
            </a:br>
            <a:endParaRPr lang="ru-RU" sz="2800" dirty="0">
              <a:solidFill>
                <a:srgbClr val="002060"/>
              </a:solidFill>
            </a:endParaRPr>
          </a:p>
        </p:txBody>
      </p:sp>
      <p:pic>
        <p:nvPicPr>
          <p:cNvPr id="1026" name="Picture 2" descr="C:\Users\MoiseevaGN\Desktop\iLPQZTI3Q.jpg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2545896" y="2895103"/>
            <a:ext cx="3615417" cy="330552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ru-RU" sz="2800" b="1" dirty="0" smtClean="0"/>
              <a:t>Уважайте время и возможности других</a:t>
            </a:r>
            <a:endParaRPr lang="ru-RU" sz="2800" dirty="0" smtClean="0"/>
          </a:p>
          <a:p>
            <a:pPr algn="ctr"/>
            <a:endParaRPr lang="ru-RU" sz="28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 defTabSz="914400">
              <a:defRPr/>
            </a:pPr>
            <a:r>
              <a:rPr lang="ru-RU" sz="2800" b="1" kern="0" dirty="0" smtClean="0">
                <a:solidFill>
                  <a:srgbClr val="002060"/>
                </a:solidFill>
              </a:rPr>
              <a:t>Правило №4</a:t>
            </a:r>
            <a:br>
              <a:rPr lang="ru-RU" sz="2800" b="1" kern="0" dirty="0" smtClean="0">
                <a:solidFill>
                  <a:srgbClr val="002060"/>
                </a:solidFill>
              </a:rPr>
            </a:br>
            <a:endParaRPr lang="ru-RU" sz="2800" dirty="0">
              <a:solidFill>
                <a:srgbClr val="002060"/>
              </a:solidFill>
            </a:endParaRPr>
          </a:p>
        </p:txBody>
      </p:sp>
      <p:pic>
        <p:nvPicPr>
          <p:cNvPr id="3074" name="Picture 2" descr="C:\Users\MoiseevaGN\Desktop\007.jpg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2380890" y="2656936"/>
            <a:ext cx="3657600" cy="309688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244223" y="1368425"/>
            <a:ext cx="8529889" cy="4394179"/>
          </a:xfrm>
        </p:spPr>
        <p:txBody>
          <a:bodyPr/>
          <a:lstStyle/>
          <a:p>
            <a:pPr algn="ctr"/>
            <a:r>
              <a:rPr lang="ru-RU" sz="2800" b="1" dirty="0" smtClean="0"/>
              <a:t>Сохраняйте лицо</a:t>
            </a:r>
            <a:endParaRPr lang="ru-RU" sz="2800" dirty="0" smtClean="0"/>
          </a:p>
          <a:p>
            <a:pPr algn="ctr"/>
            <a:endParaRPr lang="ru-RU" sz="28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 defTabSz="914400">
              <a:defRPr/>
            </a:pPr>
            <a:r>
              <a:rPr lang="ru-RU" sz="2800" b="1" kern="0" dirty="0" smtClean="0">
                <a:solidFill>
                  <a:srgbClr val="002060"/>
                </a:solidFill>
              </a:rPr>
              <a:t>Правило №5</a:t>
            </a:r>
            <a:br>
              <a:rPr lang="ru-RU" sz="2800" b="1" kern="0" dirty="0" smtClean="0">
                <a:solidFill>
                  <a:srgbClr val="002060"/>
                </a:solidFill>
              </a:rPr>
            </a:br>
            <a:endParaRPr lang="ru-RU" sz="2800" dirty="0">
              <a:solidFill>
                <a:srgbClr val="002060"/>
              </a:solidFill>
            </a:endParaRPr>
          </a:p>
        </p:txBody>
      </p:sp>
      <p:sp>
        <p:nvSpPr>
          <p:cNvPr id="7169" name="Rectangle 1"/>
          <p:cNvSpPr>
            <a:spLocks noChangeArrowheads="1"/>
          </p:cNvSpPr>
          <p:nvPr/>
        </p:nvSpPr>
        <p:spPr bwMode="auto">
          <a:xfrm>
            <a:off x="573433" y="5516384"/>
            <a:ext cx="736291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«</a:t>
            </a: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ea typeface="Times New Roman" pitchFamily="18" charset="0"/>
                <a:cs typeface="Times New Roman" pitchFamily="18" charset="0"/>
              </a:rPr>
              <a:t>Приэт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ea typeface="Times New Roman" pitchFamily="18" charset="0"/>
                <a:cs typeface="Times New Roman" pitchFamily="18" charset="0"/>
              </a:rPr>
              <a:t>чувак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ea typeface="Times New Roman" pitchFamily="18" charset="0"/>
                <a:cs typeface="Times New Roman" pitchFamily="18" charset="0"/>
              </a:rPr>
              <a:t> я тащусь от тебя и </a:t>
            </a: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ea typeface="Times New Roman" pitchFamily="18" charset="0"/>
                <a:cs typeface="Times New Roman" pitchFamily="18" charset="0"/>
              </a:rPr>
              <a:t>тваих</a:t>
            </a:r>
            <a:endParaRPr kumimoji="0" lang="ru-RU" sz="28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+mn-lt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ea typeface="Times New Roman" pitchFamily="18" charset="0"/>
                <a:cs typeface="Times New Roman" pitchFamily="18" charset="0"/>
              </a:rPr>
              <a:t> книг круто пиши </a:t>
            </a:r>
            <a:r>
              <a:rPr kumimoji="0" lang="ru-RU" sz="28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ea typeface="Times New Roman" pitchFamily="18" charset="0"/>
                <a:cs typeface="Times New Roman" pitchFamily="18" charset="0"/>
              </a:rPr>
              <a:t>ищо</a:t>
            </a:r>
            <a:r>
              <a:rPr kumimoji="0" lang="ru-RU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n-lt"/>
                <a:ea typeface="Times New Roman" pitchFamily="18" charset="0"/>
                <a:cs typeface="Times New Roman" pitchFamily="18" charset="0"/>
              </a:rPr>
              <a:t>» </a:t>
            </a:r>
            <a:endParaRPr kumimoji="0" lang="ru-R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cs typeface="Arial" pitchFamily="34" charset="0"/>
            </a:endParaRPr>
          </a:p>
        </p:txBody>
      </p:sp>
      <p:pic>
        <p:nvPicPr>
          <p:cNvPr id="5122" name="Picture 2" descr="C:\Users\MoiseevaGN\Desktop\iV8UH77I9.jpg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2286000" y="2224177"/>
            <a:ext cx="4572000" cy="304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244223" y="1368426"/>
            <a:ext cx="8529889" cy="4832202"/>
          </a:xfrm>
        </p:spPr>
        <p:txBody>
          <a:bodyPr/>
          <a:lstStyle/>
          <a:p>
            <a:pPr algn="ctr"/>
            <a:r>
              <a:rPr lang="ru-RU" sz="2800" b="1" dirty="0" smtClean="0"/>
              <a:t>Помогайте другим там, где Вы это можете делать</a:t>
            </a:r>
            <a:endParaRPr lang="ru-RU" sz="2800" dirty="0" smtClean="0"/>
          </a:p>
          <a:p>
            <a:pPr algn="ctr"/>
            <a:endParaRPr lang="ru-RU" sz="28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 defTabSz="914400">
              <a:defRPr/>
            </a:pPr>
            <a:r>
              <a:rPr lang="ru-RU" sz="2800" b="1" kern="0" dirty="0" smtClean="0">
                <a:solidFill>
                  <a:srgbClr val="002060"/>
                </a:solidFill>
              </a:rPr>
              <a:t>Правило №6</a:t>
            </a:r>
            <a:br>
              <a:rPr lang="ru-RU" sz="2800" b="1" kern="0" dirty="0" smtClean="0">
                <a:solidFill>
                  <a:srgbClr val="002060"/>
                </a:solidFill>
              </a:rPr>
            </a:br>
            <a:endParaRPr lang="ru-RU" sz="2800" dirty="0">
              <a:solidFill>
                <a:srgbClr val="002060"/>
              </a:solidFill>
            </a:endParaRPr>
          </a:p>
        </p:txBody>
      </p:sp>
      <p:pic>
        <p:nvPicPr>
          <p:cNvPr id="2050" name="Picture 2" descr="C:\Users\MoiseevaGN\Desktop\iQQR0ET1P.jpg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839685" y="3056164"/>
            <a:ext cx="4572000" cy="2857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244223" y="1368426"/>
            <a:ext cx="8529889" cy="4832202"/>
          </a:xfrm>
        </p:spPr>
        <p:txBody>
          <a:bodyPr/>
          <a:lstStyle/>
          <a:p>
            <a:pPr algn="ctr"/>
            <a:r>
              <a:rPr lang="ru-RU" sz="2800" b="1" dirty="0" smtClean="0"/>
              <a:t>Не ввязывайтесь в конфликты и не допускайте их</a:t>
            </a:r>
            <a:endParaRPr lang="ru-RU" sz="2800" dirty="0" smtClean="0"/>
          </a:p>
          <a:p>
            <a:pPr algn="ctr"/>
            <a:endParaRPr lang="ru-RU" sz="28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 defTabSz="914400">
              <a:defRPr/>
            </a:pPr>
            <a:r>
              <a:rPr lang="ru-RU" sz="2800" b="1" kern="0" dirty="0" smtClean="0">
                <a:solidFill>
                  <a:srgbClr val="002060"/>
                </a:solidFill>
              </a:rPr>
              <a:t>Правило №7</a:t>
            </a:r>
            <a:br>
              <a:rPr lang="ru-RU" sz="2800" b="1" kern="0" dirty="0" smtClean="0">
                <a:solidFill>
                  <a:srgbClr val="002060"/>
                </a:solidFill>
              </a:rPr>
            </a:br>
            <a:endParaRPr lang="ru-RU" sz="2800" dirty="0">
              <a:solidFill>
                <a:srgbClr val="002060"/>
              </a:solidFill>
            </a:endParaRPr>
          </a:p>
        </p:txBody>
      </p:sp>
      <p:pic>
        <p:nvPicPr>
          <p:cNvPr id="4098" name="Picture 2" descr="C:\Users\MoiseevaGN\Desktop\iL1USW3TS.jpg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371600" y="2532392"/>
            <a:ext cx="5754096" cy="366823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244223" y="1368426"/>
            <a:ext cx="8529889" cy="4832202"/>
          </a:xfrm>
        </p:spPr>
        <p:txBody>
          <a:bodyPr/>
          <a:lstStyle/>
          <a:p>
            <a:pPr algn="ctr"/>
            <a:r>
              <a:rPr lang="ru-RU" sz="2800" b="1" dirty="0" smtClean="0"/>
              <a:t>Уважайте право на частную переписку</a:t>
            </a:r>
            <a:endParaRPr lang="ru-RU" sz="2800" dirty="0" smtClean="0"/>
          </a:p>
          <a:p>
            <a:pPr algn="ctr"/>
            <a:endParaRPr lang="ru-RU" sz="28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 defTabSz="914400">
              <a:defRPr/>
            </a:pPr>
            <a:r>
              <a:rPr lang="ru-RU" sz="2800" b="1" kern="0" dirty="0" smtClean="0">
                <a:solidFill>
                  <a:srgbClr val="002060"/>
                </a:solidFill>
              </a:rPr>
              <a:t>Правило №8</a:t>
            </a:r>
            <a:br>
              <a:rPr lang="ru-RU" sz="2800" b="1" kern="0" dirty="0" smtClean="0">
                <a:solidFill>
                  <a:srgbClr val="002060"/>
                </a:solidFill>
              </a:rPr>
            </a:br>
            <a:endParaRPr lang="ru-RU" sz="2800" dirty="0">
              <a:solidFill>
                <a:srgbClr val="002060"/>
              </a:solidFill>
            </a:endParaRPr>
          </a:p>
        </p:txBody>
      </p:sp>
      <p:pic>
        <p:nvPicPr>
          <p:cNvPr id="1026" name="Picture 2" descr="C:\Users\MoiseevaGN\Desktop\iBNWYAD4W.jpg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882804" y="2293189"/>
            <a:ext cx="4675332" cy="35037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244223" y="1368426"/>
            <a:ext cx="8529889" cy="4832202"/>
          </a:xfrm>
        </p:spPr>
        <p:txBody>
          <a:bodyPr/>
          <a:lstStyle/>
          <a:p>
            <a:pPr algn="ctr"/>
            <a:r>
              <a:rPr lang="ru-RU" sz="2800" b="1" dirty="0" smtClean="0"/>
              <a:t>Не злоупотребляйте своими возможностями</a:t>
            </a:r>
            <a:endParaRPr lang="ru-RU" sz="2800" dirty="0" smtClean="0"/>
          </a:p>
          <a:p>
            <a:pPr algn="ctr"/>
            <a:endParaRPr lang="ru-RU" sz="28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 defTabSz="914400">
              <a:defRPr/>
            </a:pPr>
            <a:r>
              <a:rPr lang="ru-RU" sz="2800" b="1" kern="0" dirty="0" smtClean="0">
                <a:solidFill>
                  <a:srgbClr val="002060"/>
                </a:solidFill>
              </a:rPr>
              <a:t>Правило №9</a:t>
            </a:r>
            <a:br>
              <a:rPr lang="ru-RU" sz="2800" b="1" kern="0" dirty="0" smtClean="0">
                <a:solidFill>
                  <a:srgbClr val="002060"/>
                </a:solidFill>
              </a:rPr>
            </a:br>
            <a:endParaRPr lang="ru-RU" sz="2800" dirty="0">
              <a:solidFill>
                <a:srgbClr val="002060"/>
              </a:solidFill>
            </a:endParaRPr>
          </a:p>
        </p:txBody>
      </p:sp>
      <p:pic>
        <p:nvPicPr>
          <p:cNvPr id="5" name="Рисунок 4" descr="http://etiquette.all-talks.info/wp-content/uploads/2010/12/email07_01-150x150.gif"/>
          <p:cNvPicPr/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2407920" y="2331573"/>
            <a:ext cx="3869055" cy="3869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244223" y="1368426"/>
            <a:ext cx="8529889" cy="4832202"/>
          </a:xfrm>
        </p:spPr>
        <p:txBody>
          <a:bodyPr/>
          <a:lstStyle/>
          <a:p>
            <a:pPr algn="ctr"/>
            <a:r>
              <a:rPr lang="ru-RU" sz="2800" b="1" dirty="0" smtClean="0"/>
              <a:t>Учитесь прощать другим их ошибки</a:t>
            </a:r>
            <a:endParaRPr lang="ru-RU" sz="2800" dirty="0" smtClean="0"/>
          </a:p>
          <a:p>
            <a:pPr algn="ctr"/>
            <a:endParaRPr lang="ru-RU" sz="28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 defTabSz="914400">
              <a:defRPr/>
            </a:pPr>
            <a:r>
              <a:rPr lang="ru-RU" sz="2800" b="1" kern="0" dirty="0" smtClean="0">
                <a:solidFill>
                  <a:srgbClr val="002060"/>
                </a:solidFill>
              </a:rPr>
              <a:t>Правило №10</a:t>
            </a:r>
            <a:br>
              <a:rPr lang="ru-RU" sz="2800" b="1" kern="0" dirty="0" smtClean="0">
                <a:solidFill>
                  <a:srgbClr val="002060"/>
                </a:solidFill>
              </a:rPr>
            </a:br>
            <a:endParaRPr lang="ru-RU" sz="2800" dirty="0">
              <a:solidFill>
                <a:srgbClr val="002060"/>
              </a:solidFill>
            </a:endParaRPr>
          </a:p>
        </p:txBody>
      </p:sp>
      <p:pic>
        <p:nvPicPr>
          <p:cNvPr id="6" name="Рисунок 5" descr="http://etiquette.all-talks.info/wp-content/uploads/2010/12/netiquette.gif"/>
          <p:cNvPicPr/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2407920" y="2197734"/>
            <a:ext cx="4473734" cy="4002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half" idx="2"/>
          </p:nvPr>
        </p:nvSpPr>
        <p:spPr>
          <a:xfrm>
            <a:off x="4169795" y="2179309"/>
            <a:ext cx="4820238" cy="1935491"/>
          </a:xfrm>
        </p:spPr>
        <p:txBody>
          <a:bodyPr>
            <a:normAutofit fontScale="92500"/>
          </a:bodyPr>
          <a:lstStyle/>
          <a:p>
            <a:pPr lvl="0" algn="ctr" defTabSz="914400" eaLnBrk="1" fontAlgn="auto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ru-RU" sz="2800" b="1" kern="0" dirty="0" err="1" smtClean="0">
                <a:solidFill>
                  <a:srgbClr val="000000"/>
                </a:solidFill>
              </a:rPr>
              <a:t>Информациялык</a:t>
            </a:r>
            <a:r>
              <a:rPr lang="ru-RU" sz="2800" b="1" kern="0" dirty="0" smtClean="0">
                <a:solidFill>
                  <a:srgbClr val="000000"/>
                </a:solidFill>
              </a:rPr>
              <a:t> </a:t>
            </a:r>
            <a:r>
              <a:rPr lang="ru-RU" sz="2800" b="1" kern="0" dirty="0" err="1" smtClean="0">
                <a:solidFill>
                  <a:srgbClr val="000000"/>
                </a:solidFill>
              </a:rPr>
              <a:t>коомдогу</a:t>
            </a:r>
            <a:r>
              <a:rPr lang="ru-RU" sz="2800" b="1" kern="0" dirty="0" smtClean="0">
                <a:solidFill>
                  <a:srgbClr val="000000"/>
                </a:solidFill>
              </a:rPr>
              <a:t> </a:t>
            </a:r>
            <a:r>
              <a:rPr lang="ru-RU" sz="2800" b="1" kern="0" dirty="0" err="1" smtClean="0">
                <a:solidFill>
                  <a:srgbClr val="000000"/>
                </a:solidFill>
              </a:rPr>
              <a:t>элдин</a:t>
            </a:r>
            <a:r>
              <a:rPr lang="ru-RU" sz="2800" b="1" kern="0" dirty="0" smtClean="0">
                <a:solidFill>
                  <a:srgbClr val="000000"/>
                </a:solidFill>
              </a:rPr>
              <a:t> </a:t>
            </a:r>
            <a:r>
              <a:rPr lang="ru-RU" sz="2800" b="1" kern="0" dirty="0" err="1" smtClean="0">
                <a:solidFill>
                  <a:srgbClr val="000000"/>
                </a:solidFill>
              </a:rPr>
              <a:t>жүрүм туруму</a:t>
            </a:r>
            <a:r>
              <a:rPr lang="ru-RU" sz="2800" b="1" kern="0" dirty="0" smtClean="0">
                <a:solidFill>
                  <a:srgbClr val="000000"/>
                </a:solidFill>
              </a:rPr>
              <a:t> </a:t>
            </a:r>
            <a:r>
              <a:rPr lang="ru-RU" sz="2800" b="1" kern="0" dirty="0" err="1" smtClean="0">
                <a:solidFill>
                  <a:srgbClr val="000000"/>
                </a:solidFill>
              </a:rPr>
              <a:t>жөнүндө маалымат</a:t>
            </a:r>
            <a:r>
              <a:rPr lang="ru-RU" sz="2800" b="1" kern="0" dirty="0" smtClean="0">
                <a:solidFill>
                  <a:srgbClr val="000000"/>
                </a:solidFill>
              </a:rPr>
              <a:t> </a:t>
            </a:r>
            <a:r>
              <a:rPr lang="ru-RU" sz="2800" b="1" kern="0" dirty="0" err="1" smtClean="0">
                <a:solidFill>
                  <a:srgbClr val="000000"/>
                </a:solidFill>
              </a:rPr>
              <a:t>алабыз</a:t>
            </a:r>
            <a:r>
              <a:rPr lang="ru-RU" sz="2800" b="1" kern="0" dirty="0" smtClean="0">
                <a:solidFill>
                  <a:srgbClr val="000000"/>
                </a:solidFill>
              </a:rPr>
              <a:t>.</a:t>
            </a:r>
          </a:p>
          <a:p>
            <a:pPr lvl="0" algn="ctr" defTabSz="914400" eaLnBrk="1" fontAlgn="auto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endParaRPr lang="ru-RU" b="1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ru-RU" sz="2800" b="1" u="sng" kern="0" dirty="0" err="1" smtClean="0">
                <a:solidFill>
                  <a:srgbClr val="002060"/>
                </a:solidFill>
                <a:ea typeface="Verdana" pitchFamily="34" charset="0"/>
                <a:cs typeface="Verdana" pitchFamily="34" charset="0"/>
              </a:rPr>
              <a:t>Максат</a:t>
            </a:r>
            <a:r>
              <a:rPr lang="ru-RU" sz="2800" b="1" u="sng" kern="0" dirty="0" smtClean="0">
                <a:solidFill>
                  <a:srgbClr val="002060"/>
                </a:solidFill>
                <a:ea typeface="Verdana" pitchFamily="34" charset="0"/>
                <a:cs typeface="Verdana" pitchFamily="34" charset="0"/>
              </a:rPr>
              <a:t>:</a:t>
            </a:r>
            <a:r>
              <a:rPr lang="ru-RU" sz="2800" b="1" kern="0" dirty="0" smtClean="0">
                <a:solidFill>
                  <a:srgbClr val="002060"/>
                </a:solidFill>
                <a:ea typeface="Verdana" pitchFamily="34" charset="0"/>
                <a:cs typeface="Verdana" pitchFamily="34" charset="0"/>
              </a:rPr>
              <a:t/>
            </a:r>
            <a:br>
              <a:rPr lang="ru-RU" sz="2800" b="1" kern="0" dirty="0" smtClean="0">
                <a:solidFill>
                  <a:srgbClr val="002060"/>
                </a:solidFill>
                <a:ea typeface="Verdana" pitchFamily="34" charset="0"/>
                <a:cs typeface="Verdana" pitchFamily="34" charset="0"/>
              </a:rPr>
            </a:br>
            <a:endParaRPr lang="ru-RU" sz="2800" dirty="0">
              <a:solidFill>
                <a:srgbClr val="002060"/>
              </a:solidFill>
            </a:endParaRPr>
          </a:p>
        </p:txBody>
      </p:sp>
      <p:pic>
        <p:nvPicPr>
          <p:cNvPr id="2050" name="Picture 2" descr="C:\Users\User\Desktop\b226166a-ebd2-44ac-82e6-8f38c50c4438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230731" y="1553493"/>
            <a:ext cx="3493050" cy="48069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0" y="1368425"/>
            <a:ext cx="9143999" cy="4394179"/>
          </a:xfrm>
        </p:spPr>
        <p:txBody>
          <a:bodyPr/>
          <a:lstStyle/>
          <a:p>
            <a:pPr>
              <a:spcBef>
                <a:spcPts val="0"/>
              </a:spcBef>
              <a:buFont typeface="Wingdings" pitchFamily="2" charset="2"/>
              <a:buChar char="Ø"/>
            </a:pPr>
            <a:r>
              <a:rPr lang="ru-RU" dirty="0" smtClean="0"/>
              <a:t> </a:t>
            </a:r>
            <a:r>
              <a:rPr lang="ru-RU" sz="2800" b="1" dirty="0" smtClean="0"/>
              <a:t>Помните, что Сеть – это публичное место</a:t>
            </a:r>
          </a:p>
          <a:p>
            <a:pPr>
              <a:spcBef>
                <a:spcPts val="0"/>
              </a:spcBef>
              <a:buFont typeface="Wingdings" pitchFamily="2" charset="2"/>
              <a:buChar char="Ø"/>
            </a:pPr>
            <a:r>
              <a:rPr lang="ru-RU" sz="2800" b="1" dirty="0" smtClean="0"/>
              <a:t>Важно соблюдать правила сетевого общения для того, чтобы:</a:t>
            </a:r>
          </a:p>
          <a:p>
            <a:pPr>
              <a:spcBef>
                <a:spcPts val="0"/>
              </a:spcBef>
              <a:buFont typeface="Wingdings" pitchFamily="2" charset="2"/>
              <a:buChar char="§"/>
            </a:pPr>
            <a:r>
              <a:rPr lang="ru-RU" sz="2800" b="1" dirty="0" smtClean="0"/>
              <a:t>   </a:t>
            </a:r>
            <a:r>
              <a:rPr lang="ru-RU" sz="2800" b="1" dirty="0" smtClean="0">
                <a:solidFill>
                  <a:srgbClr val="FF0000"/>
                </a:solidFill>
              </a:rPr>
              <a:t>не попасть в неприятное положение,</a:t>
            </a:r>
          </a:p>
          <a:p>
            <a:pPr>
              <a:spcBef>
                <a:spcPts val="0"/>
              </a:spcBef>
              <a:buFont typeface="Wingdings" pitchFamily="2" charset="2"/>
              <a:buChar char="§"/>
            </a:pPr>
            <a:r>
              <a:rPr lang="ru-RU" sz="2800" b="1" dirty="0" smtClean="0">
                <a:solidFill>
                  <a:srgbClr val="FF0000"/>
                </a:solidFill>
              </a:rPr>
              <a:t>   не нарушать правовые нормы,</a:t>
            </a:r>
          </a:p>
          <a:p>
            <a:pPr>
              <a:spcBef>
                <a:spcPts val="0"/>
              </a:spcBef>
              <a:buFont typeface="Wingdings" pitchFamily="2" charset="2"/>
              <a:buChar char="§"/>
            </a:pPr>
            <a:r>
              <a:rPr lang="ru-RU" sz="2800" b="1" dirty="0" smtClean="0">
                <a:solidFill>
                  <a:srgbClr val="FF0000"/>
                </a:solidFill>
              </a:rPr>
              <a:t>   не доставлять неприятности партнерам по общению</a:t>
            </a:r>
          </a:p>
          <a:p>
            <a:pPr>
              <a:spcBef>
                <a:spcPts val="0"/>
              </a:spcBef>
              <a:buFont typeface="Wingdings" pitchFamily="2" charset="2"/>
              <a:buChar char="Ø"/>
            </a:pPr>
            <a:r>
              <a:rPr lang="ru-RU" sz="2800" b="1" dirty="0" smtClean="0"/>
              <a:t>Ответственность за слова и поступки в Интернете может быть меньшей, но это совершенно не значит, что вы можете совершать правонарушения совершенно безнаказанно</a:t>
            </a:r>
          </a:p>
          <a:p>
            <a:pPr>
              <a:buFont typeface="Wingdings" pitchFamily="2" charset="2"/>
              <a:buChar char="Ø"/>
            </a:pP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800" b="1" dirty="0" smtClean="0">
                <a:solidFill>
                  <a:srgbClr val="002060"/>
                </a:solidFill>
              </a:rPr>
              <a:t>Вывод:</a:t>
            </a:r>
            <a:endParaRPr lang="ru-RU" sz="2800" b="1" dirty="0">
              <a:solidFill>
                <a:srgbClr val="002060"/>
              </a:solidFill>
            </a:endParaRPr>
          </a:p>
        </p:txBody>
      </p:sp>
      <p:pic>
        <p:nvPicPr>
          <p:cNvPr id="1026" name="Picture 2" descr="C:\Users\MoiseevaGN\Desktop\ЭТИКЕТ\iN6JF9VC2.jpg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0" y="-1"/>
            <a:ext cx="1000664" cy="137164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244223" y="1397479"/>
            <a:ext cx="8529889" cy="4394179"/>
          </a:xfrm>
        </p:spPr>
        <p:txBody>
          <a:bodyPr/>
          <a:lstStyle/>
          <a:p>
            <a:pPr algn="ctr">
              <a:buNone/>
            </a:pPr>
            <a:r>
              <a:rPr lang="ru-RU" b="1" dirty="0" smtClean="0"/>
              <a:t>Изображения, используемые на слайдах:</a:t>
            </a:r>
          </a:p>
          <a:p>
            <a:r>
              <a:rPr lang="ru-RU" sz="1000" dirty="0" smtClean="0"/>
              <a:t>2. Интернет и этикет :               </a:t>
            </a:r>
            <a:r>
              <a:rPr lang="ru-RU" sz="1000" u="sng" dirty="0" smtClean="0">
                <a:hlinkClick r:id="rId2"/>
              </a:rPr>
              <a:t> https://im0-tub-ru.yandex.net/i?id=8cc9145ea1e6c376adc4d026eb1db96e&amp;n=13</a:t>
            </a:r>
            <a:endParaRPr lang="ru-RU" sz="1000" dirty="0" smtClean="0"/>
          </a:p>
          <a:p>
            <a:r>
              <a:rPr lang="ru-RU" sz="1000" dirty="0" smtClean="0"/>
              <a:t>3. Этика :                                  </a:t>
            </a:r>
            <a:r>
              <a:rPr lang="ru-RU" sz="1000" dirty="0" smtClean="0">
                <a:hlinkClick r:id="rId3"/>
              </a:rPr>
              <a:t>https://im0-tub-ru.yandex.net/i?id=0e8746ae8c4b97da678cec9b727cf44b&amp;n=13</a:t>
            </a:r>
            <a:r>
              <a:rPr lang="ru-RU" sz="1000" dirty="0" smtClean="0"/>
              <a:t> </a:t>
            </a:r>
          </a:p>
          <a:p>
            <a:r>
              <a:rPr lang="ru-RU" sz="1000" dirty="0" smtClean="0"/>
              <a:t>4. Сетевой этикет:                     </a:t>
            </a:r>
            <a:r>
              <a:rPr lang="ru-RU" sz="1000" u="sng" dirty="0" smtClean="0">
                <a:hlinkClick r:id="rId4"/>
              </a:rPr>
              <a:t>https://im0-tub-ru.yandex.net/i?id=3e298ac8999a04c6e9ef27cf75306b95&amp;n=13</a:t>
            </a:r>
            <a:endParaRPr lang="ru-RU" sz="1000" dirty="0" smtClean="0"/>
          </a:p>
          <a:p>
            <a:r>
              <a:rPr lang="ru-RU" sz="1000" dirty="0" smtClean="0"/>
              <a:t>5. Сетевой этикет регулирует:</a:t>
            </a:r>
            <a:r>
              <a:rPr lang="en-US" sz="1000" dirty="0" smtClean="0"/>
              <a:t> </a:t>
            </a:r>
            <a:r>
              <a:rPr lang="ru-RU" sz="1000" dirty="0" smtClean="0"/>
              <a:t> </a:t>
            </a:r>
            <a:r>
              <a:rPr lang="en-US" sz="1000" dirty="0" smtClean="0"/>
              <a:t> </a:t>
            </a:r>
            <a:r>
              <a:rPr lang="ru-RU" sz="1000" u="sng" dirty="0" smtClean="0">
                <a:hlinkClick r:id="rId5"/>
              </a:rPr>
              <a:t>https://im0-tub-ru.yandex.net/i?id=9499df9b8ff6bfab670a1287e20d23e1-l&amp;n=13</a:t>
            </a:r>
            <a:endParaRPr lang="ru-RU" sz="1000" dirty="0" smtClean="0"/>
          </a:p>
          <a:p>
            <a:r>
              <a:rPr lang="ru-RU" sz="1000" dirty="0" smtClean="0"/>
              <a:t>6.  Чат:                                    </a:t>
            </a:r>
            <a:r>
              <a:rPr lang="en-US" sz="1000" dirty="0" smtClean="0"/>
              <a:t> </a:t>
            </a:r>
            <a:r>
              <a:rPr lang="ru-RU" sz="1000" u="sng" dirty="0" smtClean="0">
                <a:hlinkClick r:id="rId6"/>
              </a:rPr>
              <a:t>https://im0-tub-ru.yandex.net/i?id=e6b95e0f3b7bdb5b521ab3e62ece2472&amp;n=13</a:t>
            </a:r>
            <a:r>
              <a:rPr lang="ru-RU" sz="1000" dirty="0" smtClean="0"/>
              <a:t/>
            </a:r>
            <a:br>
              <a:rPr lang="ru-RU" sz="1000" dirty="0" smtClean="0"/>
            </a:br>
            <a:r>
              <a:rPr lang="ru-RU" sz="1000" dirty="0" smtClean="0"/>
              <a:t>     телеконференция:               </a:t>
            </a:r>
            <a:r>
              <a:rPr lang="en-US" sz="1000" dirty="0" smtClean="0"/>
              <a:t> </a:t>
            </a:r>
            <a:r>
              <a:rPr lang="ru-RU" sz="1000" u="sng" dirty="0" smtClean="0">
                <a:hlinkClick r:id="rId7"/>
              </a:rPr>
              <a:t>https://im0-tub-ru.yandex.net/i?id=2f7a81f735b49db421cb30440ec0171c&amp;n=13</a:t>
            </a:r>
            <a:r>
              <a:rPr lang="ru-RU" sz="1000" dirty="0" smtClean="0"/>
              <a:t/>
            </a:r>
            <a:br>
              <a:rPr lang="ru-RU" sz="1000" dirty="0" smtClean="0"/>
            </a:br>
            <a:r>
              <a:rPr lang="ru-RU" sz="1000" dirty="0" smtClean="0"/>
              <a:t>     электронная почта:               </a:t>
            </a:r>
            <a:r>
              <a:rPr lang="en-US" sz="1000" dirty="0" smtClean="0">
                <a:hlinkClick r:id="rId8"/>
              </a:rPr>
              <a:t>h</a:t>
            </a:r>
            <a:r>
              <a:rPr lang="ru-RU" sz="1000" dirty="0" err="1" smtClean="0">
                <a:hlinkClick r:id="rId8"/>
              </a:rPr>
              <a:t>ttps</a:t>
            </a:r>
            <a:r>
              <a:rPr lang="ru-RU" sz="1000" dirty="0" smtClean="0">
                <a:hlinkClick r:id="rId8"/>
              </a:rPr>
              <a:t>://im0-tub-ru.yandex.net/i?id=cc2afe5e1db2bb686b43a0a3d327eb69-l&amp;n=13</a:t>
            </a:r>
            <a:r>
              <a:rPr lang="ru-RU" sz="1000" dirty="0" smtClean="0"/>
              <a:t> </a:t>
            </a:r>
          </a:p>
          <a:p>
            <a:r>
              <a:rPr lang="ru-RU" sz="1000" dirty="0" smtClean="0"/>
              <a:t>7. Нарушения сетевого этикета: </a:t>
            </a:r>
            <a:r>
              <a:rPr lang="ru-RU" sz="1000" u="sng" dirty="0" smtClean="0">
                <a:hlinkClick r:id="rId9"/>
              </a:rPr>
              <a:t>https://im0-tub-ru.yandex.net/i?id=9205f69a340e896f5c4e688dd91c2aa9-l&amp;n=13</a:t>
            </a:r>
            <a:endParaRPr lang="ru-RU" sz="1000" dirty="0" smtClean="0"/>
          </a:p>
          <a:p>
            <a:r>
              <a:rPr lang="ru-RU" sz="1000" dirty="0" smtClean="0"/>
              <a:t>8. Этика сетевого общения:        </a:t>
            </a:r>
            <a:r>
              <a:rPr lang="ru-RU" sz="1000" u="sng" dirty="0" smtClean="0">
                <a:hlinkClick r:id="rId10"/>
              </a:rPr>
              <a:t>https://im0-tub-ru.yandex.net/i?id=cae72e5e98370d2b18cc09c4c3383b59-l&amp;n=13</a:t>
            </a:r>
            <a:endParaRPr lang="ru-RU" sz="1000" dirty="0" smtClean="0"/>
          </a:p>
          <a:p>
            <a:r>
              <a:rPr lang="ru-RU" sz="1000" dirty="0" smtClean="0"/>
              <a:t>9. Изображение человека:          </a:t>
            </a:r>
            <a:r>
              <a:rPr lang="ru-RU" sz="1000" u="sng" dirty="0" smtClean="0">
                <a:hlinkClick r:id="rId11"/>
              </a:rPr>
              <a:t>https://im0-tub-ru.yandex.net/i?id=a485339e1402e3b54c834e145757d983&amp;n=13</a:t>
            </a:r>
            <a:endParaRPr lang="ru-RU" sz="1000" dirty="0" smtClean="0"/>
          </a:p>
          <a:p>
            <a:r>
              <a:rPr lang="ru-RU" sz="1000" dirty="0" smtClean="0"/>
              <a:t>10. Изображение компьютеров:   </a:t>
            </a:r>
            <a:r>
              <a:rPr lang="ru-RU" sz="1000" u="sng" dirty="0" smtClean="0">
                <a:hlinkClick r:id="rId12"/>
              </a:rPr>
              <a:t>https://im0-tub-ru.yandex.net/i?id=c78a232ab9b045e1ec1d8ea55bfb01a2&amp;n=13</a:t>
            </a:r>
            <a:endParaRPr lang="ru-RU" sz="1000" dirty="0" smtClean="0"/>
          </a:p>
          <a:p>
            <a:r>
              <a:rPr lang="ru-RU" sz="1000" dirty="0" smtClean="0"/>
              <a:t>11. Изображение лица:               </a:t>
            </a:r>
            <a:r>
              <a:rPr lang="ru-RU" sz="1000" u="sng" dirty="0" smtClean="0">
                <a:hlinkClick r:id="rId13"/>
              </a:rPr>
              <a:t>https://im0-tub-ru.yandex.net/i?id=73d0c8ac5041cd585695814c8b3e2d1d-l&amp;n=13</a:t>
            </a:r>
            <a:endParaRPr lang="ru-RU" sz="1000" dirty="0" smtClean="0"/>
          </a:p>
          <a:p>
            <a:r>
              <a:rPr lang="ru-RU" sz="1000" dirty="0" smtClean="0"/>
              <a:t>12.Изображение киберпространства:  </a:t>
            </a:r>
            <a:r>
              <a:rPr lang="ru-RU" sz="1000" u="sng" dirty="0" smtClean="0">
                <a:hlinkClick r:id="rId14"/>
              </a:rPr>
              <a:t>https://im0-tub-ru.yandex.net/i?id=0163a6c9a4c888a59f7f6303d14a34cb&amp;n=13</a:t>
            </a:r>
            <a:endParaRPr lang="ru-RU" sz="1000" dirty="0" smtClean="0"/>
          </a:p>
          <a:p>
            <a:r>
              <a:rPr lang="ru-RU" sz="1000" dirty="0" smtClean="0"/>
              <a:t>13. Изображение рук:                 </a:t>
            </a:r>
            <a:r>
              <a:rPr lang="ru-RU" sz="1000" u="sng" dirty="0" smtClean="0">
                <a:hlinkClick r:id="rId15"/>
              </a:rPr>
              <a:t>http://900igr.net/up/datas/108769/007.jpg</a:t>
            </a:r>
            <a:endParaRPr lang="ru-RU" sz="1000" dirty="0" smtClean="0"/>
          </a:p>
          <a:p>
            <a:r>
              <a:rPr lang="ru-RU" sz="1000" dirty="0" smtClean="0"/>
              <a:t>14. Изображение лица :                              </a:t>
            </a:r>
            <a:r>
              <a:rPr lang="ru-RU" sz="1000" dirty="0" err="1" smtClean="0">
                <a:hlinkClick r:id="rId16"/>
              </a:rPr>
              <a:t>h</a:t>
            </a:r>
            <a:r>
              <a:rPr lang="en-US" sz="1000" dirty="0" err="1" smtClean="0">
                <a:hlinkClick r:id="rId16"/>
              </a:rPr>
              <a:t>ttp</a:t>
            </a:r>
            <a:r>
              <a:rPr lang="ru-RU" sz="1000" dirty="0" smtClean="0">
                <a:hlinkClick r:id="rId16"/>
              </a:rPr>
              <a:t>://</a:t>
            </a:r>
            <a:r>
              <a:rPr lang="en-US" sz="1000" dirty="0" err="1" smtClean="0">
                <a:hlinkClick r:id="rId16"/>
              </a:rPr>
              <a:t>bm</a:t>
            </a:r>
            <a:r>
              <a:rPr lang="ru-RU" sz="1000" dirty="0" smtClean="0">
                <a:hlinkClick r:id="rId16"/>
              </a:rPr>
              <a:t>.</a:t>
            </a:r>
            <a:r>
              <a:rPr lang="en-US" sz="1000" dirty="0" err="1" smtClean="0">
                <a:hlinkClick r:id="rId16"/>
              </a:rPr>
              <a:t>img</a:t>
            </a:r>
            <a:r>
              <a:rPr lang="ru-RU" sz="1000" dirty="0" smtClean="0">
                <a:hlinkClick r:id="rId16"/>
              </a:rPr>
              <a:t>.</a:t>
            </a:r>
            <a:r>
              <a:rPr lang="en-US" sz="1000" dirty="0" smtClean="0">
                <a:hlinkClick r:id="rId16"/>
              </a:rPr>
              <a:t>com</a:t>
            </a:r>
            <a:r>
              <a:rPr lang="ru-RU" sz="1000" dirty="0" smtClean="0">
                <a:hlinkClick r:id="rId16"/>
              </a:rPr>
              <a:t>.</a:t>
            </a:r>
            <a:r>
              <a:rPr lang="en-US" sz="1000" dirty="0" err="1" smtClean="0">
                <a:hlinkClick r:id="rId16"/>
              </a:rPr>
              <a:t>ua</a:t>
            </a:r>
            <a:r>
              <a:rPr lang="ru-RU" sz="1000" dirty="0" smtClean="0">
                <a:hlinkClick r:id="rId16"/>
              </a:rPr>
              <a:t>/</a:t>
            </a:r>
            <a:r>
              <a:rPr lang="en-US" sz="1000" dirty="0" err="1" smtClean="0">
                <a:hlinkClick r:id="rId16"/>
              </a:rPr>
              <a:t>berlin</a:t>
            </a:r>
            <a:r>
              <a:rPr lang="ru-RU" sz="1000" dirty="0" smtClean="0">
                <a:hlinkClick r:id="rId16"/>
              </a:rPr>
              <a:t>/</a:t>
            </a:r>
            <a:r>
              <a:rPr lang="en-US" sz="1000" dirty="0" smtClean="0">
                <a:hlinkClick r:id="rId16"/>
              </a:rPr>
              <a:t>storage</a:t>
            </a:r>
            <a:r>
              <a:rPr lang="ru-RU" sz="1000" dirty="0" smtClean="0">
                <a:hlinkClick r:id="rId16"/>
              </a:rPr>
              <a:t>/</a:t>
            </a:r>
            <a:r>
              <a:rPr lang="en-US" sz="1000" dirty="0" err="1" smtClean="0">
                <a:hlinkClick r:id="rId16"/>
              </a:rPr>
              <a:t>orig</a:t>
            </a:r>
            <a:r>
              <a:rPr lang="ru-RU" sz="1000" dirty="0" smtClean="0">
                <a:hlinkClick r:id="rId16"/>
              </a:rPr>
              <a:t>/0/54/1</a:t>
            </a:r>
            <a:r>
              <a:rPr lang="en-US" sz="1000" dirty="0" err="1" smtClean="0">
                <a:hlinkClick r:id="rId16"/>
              </a:rPr>
              <a:t>ed</a:t>
            </a:r>
            <a:r>
              <a:rPr lang="ru-RU" sz="1000" dirty="0" smtClean="0">
                <a:hlinkClick r:id="rId16"/>
              </a:rPr>
              <a:t>1320</a:t>
            </a:r>
            <a:r>
              <a:rPr lang="en-US" sz="1000" dirty="0" smtClean="0">
                <a:hlinkClick r:id="rId16"/>
              </a:rPr>
              <a:t>a</a:t>
            </a:r>
            <a:r>
              <a:rPr lang="ru-RU" sz="1000" dirty="0" smtClean="0">
                <a:hlinkClick r:id="rId16"/>
              </a:rPr>
              <a:t>5</a:t>
            </a:r>
            <a:r>
              <a:rPr lang="en-US" sz="1000" dirty="0" smtClean="0">
                <a:hlinkClick r:id="rId16"/>
              </a:rPr>
              <a:t>de</a:t>
            </a:r>
            <a:r>
              <a:rPr lang="ru-RU" sz="1000" dirty="0" smtClean="0">
                <a:hlinkClick r:id="rId16"/>
              </a:rPr>
              <a:t>5</a:t>
            </a:r>
            <a:r>
              <a:rPr lang="en-US" sz="1000" dirty="0" err="1" smtClean="0">
                <a:hlinkClick r:id="rId16"/>
              </a:rPr>
              <a:t>ee</a:t>
            </a:r>
            <a:r>
              <a:rPr lang="ru-RU" sz="1000" dirty="0" smtClean="0">
                <a:hlinkClick r:id="rId16"/>
              </a:rPr>
              <a:t>758</a:t>
            </a:r>
            <a:r>
              <a:rPr lang="en-US" sz="1000" dirty="0" smtClean="0">
                <a:hlinkClick r:id="rId16"/>
              </a:rPr>
              <a:t>ad</a:t>
            </a:r>
            <a:r>
              <a:rPr lang="ru-RU" sz="1000" dirty="0" smtClean="0">
                <a:hlinkClick r:id="rId16"/>
              </a:rPr>
              <a:t>1401</a:t>
            </a:r>
            <a:r>
              <a:rPr lang="en-US" sz="1000" dirty="0" smtClean="0">
                <a:hlinkClick r:id="rId16"/>
              </a:rPr>
              <a:t>f</a:t>
            </a:r>
            <a:r>
              <a:rPr lang="ru-RU" sz="1000" dirty="0" smtClean="0">
                <a:hlinkClick r:id="rId16"/>
              </a:rPr>
              <a:t>601</a:t>
            </a:r>
            <a:r>
              <a:rPr lang="en-US" sz="1000" dirty="0" smtClean="0">
                <a:hlinkClick r:id="rId16"/>
              </a:rPr>
              <a:t>c</a:t>
            </a:r>
            <a:r>
              <a:rPr lang="ru-RU" sz="1000" dirty="0" smtClean="0">
                <a:hlinkClick r:id="rId16"/>
              </a:rPr>
              <a:t>7540.</a:t>
            </a:r>
            <a:r>
              <a:rPr lang="en-US" sz="1000" dirty="0" smtClean="0">
                <a:hlinkClick r:id="rId16"/>
              </a:rPr>
              <a:t>jpg</a:t>
            </a:r>
            <a:r>
              <a:rPr lang="ru-RU" sz="1000" dirty="0" smtClean="0"/>
              <a:t> </a:t>
            </a:r>
          </a:p>
          <a:p>
            <a:r>
              <a:rPr lang="ru-RU" sz="1000" dirty="0" smtClean="0"/>
              <a:t>15.Помогая другим - ты помогаешь себе: </a:t>
            </a:r>
            <a:r>
              <a:rPr lang="ru-RU" sz="1000" dirty="0" smtClean="0">
                <a:hlinkClick r:id="rId17"/>
              </a:rPr>
              <a:t>https://im0-tub-ru.yandex.net/i?id=2108d4e5854e8839372324ea022cc47a-l&amp;n=13</a:t>
            </a:r>
            <a:r>
              <a:rPr lang="ru-RU" sz="1000" dirty="0" smtClean="0"/>
              <a:t> </a:t>
            </a:r>
          </a:p>
          <a:p>
            <a:r>
              <a:rPr lang="ru-RU" sz="1000" dirty="0" smtClean="0"/>
              <a:t>16. Изображение гнева:             </a:t>
            </a:r>
            <a:r>
              <a:rPr lang="en-US" sz="1000" dirty="0" smtClean="0">
                <a:hlinkClick r:id="rId18"/>
              </a:rPr>
              <a:t>https</a:t>
            </a:r>
            <a:r>
              <a:rPr lang="ru-RU" sz="1000" dirty="0" smtClean="0">
                <a:hlinkClick r:id="rId18"/>
              </a:rPr>
              <a:t>://</a:t>
            </a:r>
            <a:r>
              <a:rPr lang="en-US" sz="1000" dirty="0" err="1" smtClean="0">
                <a:hlinkClick r:id="rId18"/>
              </a:rPr>
              <a:t>im</a:t>
            </a:r>
            <a:r>
              <a:rPr lang="ru-RU" sz="1000" dirty="0" smtClean="0">
                <a:hlinkClick r:id="rId18"/>
              </a:rPr>
              <a:t>0-</a:t>
            </a:r>
            <a:r>
              <a:rPr lang="en-US" sz="1000" dirty="0" smtClean="0">
                <a:hlinkClick r:id="rId18"/>
              </a:rPr>
              <a:t>tub</a:t>
            </a:r>
            <a:r>
              <a:rPr lang="ru-RU" sz="1000" dirty="0" smtClean="0">
                <a:hlinkClick r:id="rId18"/>
              </a:rPr>
              <a:t>-</a:t>
            </a:r>
            <a:r>
              <a:rPr lang="en-US" sz="1000" dirty="0" err="1" smtClean="0">
                <a:hlinkClick r:id="rId18"/>
              </a:rPr>
              <a:t>ru</a:t>
            </a:r>
            <a:r>
              <a:rPr lang="ru-RU" sz="1000" dirty="0" smtClean="0">
                <a:hlinkClick r:id="rId18"/>
              </a:rPr>
              <a:t>.</a:t>
            </a:r>
            <a:r>
              <a:rPr lang="en-US" sz="1000" dirty="0" err="1" smtClean="0">
                <a:hlinkClick r:id="rId18"/>
              </a:rPr>
              <a:t>yandex</a:t>
            </a:r>
            <a:r>
              <a:rPr lang="ru-RU" sz="1000" dirty="0" smtClean="0">
                <a:hlinkClick r:id="rId18"/>
              </a:rPr>
              <a:t>.</a:t>
            </a:r>
            <a:r>
              <a:rPr lang="en-US" sz="1000" dirty="0" smtClean="0">
                <a:hlinkClick r:id="rId18"/>
              </a:rPr>
              <a:t>net</a:t>
            </a:r>
            <a:r>
              <a:rPr lang="ru-RU" sz="1000" dirty="0" smtClean="0">
                <a:hlinkClick r:id="rId18"/>
              </a:rPr>
              <a:t>/</a:t>
            </a:r>
            <a:r>
              <a:rPr lang="en-US" sz="1000" dirty="0" err="1" smtClean="0">
                <a:hlinkClick r:id="rId18"/>
              </a:rPr>
              <a:t>i</a:t>
            </a:r>
            <a:r>
              <a:rPr lang="ru-RU" sz="1000" dirty="0" smtClean="0">
                <a:hlinkClick r:id="rId18"/>
              </a:rPr>
              <a:t>?</a:t>
            </a:r>
            <a:r>
              <a:rPr lang="en-US" sz="1000" dirty="0" smtClean="0">
                <a:hlinkClick r:id="rId18"/>
              </a:rPr>
              <a:t>id</a:t>
            </a:r>
            <a:r>
              <a:rPr lang="ru-RU" sz="1000" dirty="0" smtClean="0">
                <a:hlinkClick r:id="rId18"/>
              </a:rPr>
              <a:t>=1536</a:t>
            </a:r>
            <a:r>
              <a:rPr lang="en-US" sz="1000" dirty="0" smtClean="0">
                <a:hlinkClick r:id="rId18"/>
              </a:rPr>
              <a:t>e</a:t>
            </a:r>
            <a:r>
              <a:rPr lang="ru-RU" sz="1000" dirty="0" smtClean="0">
                <a:hlinkClick r:id="rId18"/>
              </a:rPr>
              <a:t>37137492</a:t>
            </a:r>
            <a:r>
              <a:rPr lang="en-US" sz="1000" dirty="0" smtClean="0">
                <a:hlinkClick r:id="rId18"/>
              </a:rPr>
              <a:t>d</a:t>
            </a:r>
            <a:r>
              <a:rPr lang="ru-RU" sz="1000" dirty="0" smtClean="0">
                <a:hlinkClick r:id="rId18"/>
              </a:rPr>
              <a:t>5</a:t>
            </a:r>
            <a:r>
              <a:rPr lang="en-US" sz="1000" dirty="0" err="1" smtClean="0">
                <a:hlinkClick r:id="rId18"/>
              </a:rPr>
              <a:t>fcc</a:t>
            </a:r>
            <a:r>
              <a:rPr lang="ru-RU" sz="1000" dirty="0" smtClean="0">
                <a:hlinkClick r:id="rId18"/>
              </a:rPr>
              <a:t>4</a:t>
            </a:r>
            <a:r>
              <a:rPr lang="en-US" sz="1000" dirty="0" err="1" smtClean="0">
                <a:hlinkClick r:id="rId18"/>
              </a:rPr>
              <a:t>abc</a:t>
            </a:r>
            <a:r>
              <a:rPr lang="ru-RU" sz="1000" dirty="0" smtClean="0">
                <a:hlinkClick r:id="rId18"/>
              </a:rPr>
              <a:t>497</a:t>
            </a:r>
            <a:r>
              <a:rPr lang="en-US" sz="1000" dirty="0" smtClean="0">
                <a:hlinkClick r:id="rId18"/>
              </a:rPr>
              <a:t>b</a:t>
            </a:r>
            <a:r>
              <a:rPr lang="ru-RU" sz="1000" dirty="0" smtClean="0">
                <a:hlinkClick r:id="rId18"/>
              </a:rPr>
              <a:t>02</a:t>
            </a:r>
            <a:r>
              <a:rPr lang="en-US" sz="1000" dirty="0" err="1" smtClean="0">
                <a:hlinkClick r:id="rId18"/>
              </a:rPr>
              <a:t>cdac</a:t>
            </a:r>
            <a:r>
              <a:rPr lang="ru-RU" sz="1000" dirty="0" smtClean="0">
                <a:hlinkClick r:id="rId18"/>
              </a:rPr>
              <a:t>&amp;</a:t>
            </a:r>
            <a:r>
              <a:rPr lang="en-US" sz="1000" dirty="0" smtClean="0">
                <a:hlinkClick r:id="rId18"/>
              </a:rPr>
              <a:t>n</a:t>
            </a:r>
            <a:r>
              <a:rPr lang="ru-RU" sz="1000" dirty="0" smtClean="0">
                <a:hlinkClick r:id="rId18"/>
              </a:rPr>
              <a:t>=13</a:t>
            </a:r>
            <a:r>
              <a:rPr lang="ru-RU" sz="1000" dirty="0" smtClean="0"/>
              <a:t> </a:t>
            </a:r>
          </a:p>
          <a:p>
            <a:r>
              <a:rPr lang="ru-RU" sz="1000" dirty="0" smtClean="0"/>
              <a:t>17. Право на тайну переписки:   </a:t>
            </a:r>
            <a:r>
              <a:rPr lang="ru-RU" sz="1000" dirty="0" smtClean="0">
                <a:hlinkClick r:id="rId19"/>
              </a:rPr>
              <a:t>http://zero50x.myjino.ru/allpic/20/3463-img_33.jpg</a:t>
            </a:r>
            <a:r>
              <a:rPr lang="ru-RU" sz="1000" dirty="0" smtClean="0"/>
              <a:t> </a:t>
            </a:r>
          </a:p>
          <a:p>
            <a:r>
              <a:rPr lang="ru-RU" sz="1000" dirty="0" smtClean="0"/>
              <a:t>18. Изображение:                       </a:t>
            </a:r>
            <a:r>
              <a:rPr lang="ru-RU" sz="1000" dirty="0" smtClean="0">
                <a:hlinkClick r:id="rId20"/>
              </a:rPr>
              <a:t>https://im0-tub-ru.yandex.net/i?id=8c8656f27c40d4f740a77955c512fea6-sr&amp;n=13</a:t>
            </a:r>
            <a:r>
              <a:rPr lang="ru-RU" sz="1000" dirty="0" smtClean="0"/>
              <a:t> </a:t>
            </a:r>
          </a:p>
          <a:p>
            <a:r>
              <a:rPr lang="ru-RU" sz="1000" dirty="0" smtClean="0"/>
              <a:t>19. Изображение компьютера:    </a:t>
            </a:r>
            <a:r>
              <a:rPr lang="en-US" sz="1000" dirty="0" smtClean="0">
                <a:hlinkClick r:id="rId21"/>
              </a:rPr>
              <a:t>https</a:t>
            </a:r>
            <a:r>
              <a:rPr lang="ru-RU" sz="1000" dirty="0" smtClean="0">
                <a:hlinkClick r:id="rId21"/>
              </a:rPr>
              <a:t>://</a:t>
            </a:r>
            <a:r>
              <a:rPr lang="en-US" sz="1000" dirty="0" err="1" smtClean="0">
                <a:hlinkClick r:id="rId21"/>
              </a:rPr>
              <a:t>im</a:t>
            </a:r>
            <a:r>
              <a:rPr lang="ru-RU" sz="1000" dirty="0" smtClean="0">
                <a:hlinkClick r:id="rId21"/>
              </a:rPr>
              <a:t>0-</a:t>
            </a:r>
            <a:r>
              <a:rPr lang="en-US" sz="1000" dirty="0" smtClean="0">
                <a:hlinkClick r:id="rId21"/>
              </a:rPr>
              <a:t>tub</a:t>
            </a:r>
            <a:r>
              <a:rPr lang="ru-RU" sz="1000" dirty="0" smtClean="0">
                <a:hlinkClick r:id="rId21"/>
              </a:rPr>
              <a:t>-</a:t>
            </a:r>
            <a:r>
              <a:rPr lang="en-US" sz="1000" dirty="0" err="1" smtClean="0">
                <a:hlinkClick r:id="rId21"/>
              </a:rPr>
              <a:t>ru</a:t>
            </a:r>
            <a:r>
              <a:rPr lang="ru-RU" sz="1000" dirty="0" smtClean="0">
                <a:hlinkClick r:id="rId21"/>
              </a:rPr>
              <a:t>.</a:t>
            </a:r>
            <a:r>
              <a:rPr lang="en-US" sz="1000" dirty="0" err="1" smtClean="0">
                <a:hlinkClick r:id="rId21"/>
              </a:rPr>
              <a:t>yandex</a:t>
            </a:r>
            <a:r>
              <a:rPr lang="ru-RU" sz="1000" dirty="0" smtClean="0">
                <a:hlinkClick r:id="rId21"/>
              </a:rPr>
              <a:t>.</a:t>
            </a:r>
            <a:r>
              <a:rPr lang="en-US" sz="1000" dirty="0" smtClean="0">
                <a:hlinkClick r:id="rId21"/>
              </a:rPr>
              <a:t>net</a:t>
            </a:r>
            <a:r>
              <a:rPr lang="ru-RU" sz="1000" dirty="0" smtClean="0">
                <a:hlinkClick r:id="rId21"/>
              </a:rPr>
              <a:t>/</a:t>
            </a:r>
            <a:r>
              <a:rPr lang="en-US" sz="1000" dirty="0" err="1" smtClean="0">
                <a:hlinkClick r:id="rId21"/>
              </a:rPr>
              <a:t>i</a:t>
            </a:r>
            <a:r>
              <a:rPr lang="ru-RU" sz="1000" dirty="0" smtClean="0">
                <a:hlinkClick r:id="rId21"/>
              </a:rPr>
              <a:t>?</a:t>
            </a:r>
            <a:r>
              <a:rPr lang="en-US" sz="1000" dirty="0" smtClean="0">
                <a:hlinkClick r:id="rId21"/>
              </a:rPr>
              <a:t>id</a:t>
            </a:r>
            <a:r>
              <a:rPr lang="ru-RU" sz="1000" dirty="0" smtClean="0">
                <a:hlinkClick r:id="rId21"/>
              </a:rPr>
              <a:t>=</a:t>
            </a:r>
            <a:r>
              <a:rPr lang="en-US" sz="1000" dirty="0" smtClean="0">
                <a:hlinkClick r:id="rId21"/>
              </a:rPr>
              <a:t>d</a:t>
            </a:r>
            <a:r>
              <a:rPr lang="ru-RU" sz="1000" dirty="0" smtClean="0">
                <a:hlinkClick r:id="rId21"/>
              </a:rPr>
              <a:t>35763349097</a:t>
            </a:r>
            <a:r>
              <a:rPr lang="en-US" sz="1000" dirty="0" smtClean="0">
                <a:hlinkClick r:id="rId21"/>
              </a:rPr>
              <a:t>d</a:t>
            </a:r>
            <a:r>
              <a:rPr lang="ru-RU" sz="1000" dirty="0" smtClean="0">
                <a:hlinkClick r:id="rId21"/>
              </a:rPr>
              <a:t>7034</a:t>
            </a:r>
            <a:r>
              <a:rPr lang="en-US" sz="1000" dirty="0" smtClean="0">
                <a:hlinkClick r:id="rId21"/>
              </a:rPr>
              <a:t>d</a:t>
            </a:r>
            <a:r>
              <a:rPr lang="ru-RU" sz="1000" dirty="0" smtClean="0">
                <a:hlinkClick r:id="rId21"/>
              </a:rPr>
              <a:t>0</a:t>
            </a:r>
            <a:r>
              <a:rPr lang="en-US" sz="1000" dirty="0" smtClean="0">
                <a:hlinkClick r:id="rId21"/>
              </a:rPr>
              <a:t>a</a:t>
            </a:r>
            <a:r>
              <a:rPr lang="ru-RU" sz="1000" dirty="0" smtClean="0">
                <a:hlinkClick r:id="rId21"/>
              </a:rPr>
              <a:t>4</a:t>
            </a:r>
            <a:r>
              <a:rPr lang="en-US" sz="1000" dirty="0" err="1" smtClean="0">
                <a:hlinkClick r:id="rId21"/>
              </a:rPr>
              <a:t>accbfeb</a:t>
            </a:r>
            <a:r>
              <a:rPr lang="ru-RU" sz="1000" dirty="0" smtClean="0">
                <a:hlinkClick r:id="rId21"/>
              </a:rPr>
              <a:t>1</a:t>
            </a:r>
            <a:r>
              <a:rPr lang="en-US" sz="1000" dirty="0" err="1" smtClean="0">
                <a:hlinkClick r:id="rId21"/>
              </a:rPr>
              <a:t>bde</a:t>
            </a:r>
            <a:r>
              <a:rPr lang="ru-RU" sz="1000" dirty="0" smtClean="0">
                <a:hlinkClick r:id="rId21"/>
              </a:rPr>
              <a:t>&amp;</a:t>
            </a:r>
            <a:r>
              <a:rPr lang="en-US" sz="1000" dirty="0" smtClean="0">
                <a:hlinkClick r:id="rId21"/>
              </a:rPr>
              <a:t>n</a:t>
            </a:r>
            <a:r>
              <a:rPr lang="ru-RU" sz="1000" dirty="0" smtClean="0">
                <a:hlinkClick r:id="rId21"/>
              </a:rPr>
              <a:t>=13</a:t>
            </a:r>
            <a:r>
              <a:rPr lang="ru-RU" sz="1000" dirty="0" smtClean="0"/>
              <a:t> </a:t>
            </a:r>
          </a:p>
          <a:p>
            <a:pPr>
              <a:buFont typeface="Arial" pitchFamily="34" charset="0"/>
              <a:buChar char="•"/>
            </a:pPr>
            <a:r>
              <a:rPr lang="ru-RU" sz="1000" dirty="0" smtClean="0"/>
              <a:t>Статья «10 универсальных правил сетевого этикета»:  </a:t>
            </a:r>
            <a:r>
              <a:rPr lang="en-US" sz="1000" dirty="0" smtClean="0">
                <a:hlinkClick r:id="rId22"/>
              </a:rPr>
              <a:t>http://chernova-nsk.ru/10-pravil-setevogo-etiketa</a:t>
            </a:r>
            <a:r>
              <a:rPr lang="ru-RU" sz="1000" dirty="0" smtClean="0"/>
              <a:t>    </a:t>
            </a:r>
          </a:p>
          <a:p>
            <a:pPr>
              <a:buFont typeface="Arial" pitchFamily="34" charset="0"/>
              <a:buChar char="•"/>
            </a:pPr>
            <a:r>
              <a:rPr lang="ru-RU" sz="1000" dirty="0" smtClean="0"/>
              <a:t>Статья «Сетевой этикет»:            </a:t>
            </a:r>
            <a:r>
              <a:rPr lang="en-US" sz="1000" dirty="0" smtClean="0"/>
              <a:t> </a:t>
            </a:r>
            <a:r>
              <a:rPr lang="en-US" sz="1000" dirty="0" smtClean="0">
                <a:hlinkClick r:id="rId23"/>
              </a:rPr>
              <a:t>http://www.danilov.lg.ua/author/1/ebook/11748/-_bez_avtora/setevoy_etiket/read</a:t>
            </a:r>
            <a:r>
              <a:rPr lang="ru-RU" sz="1000" dirty="0" smtClean="0"/>
              <a:t> 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244223" y="198408"/>
            <a:ext cx="8543382" cy="1023235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 smtClean="0">
                <a:solidFill>
                  <a:srgbClr val="002060"/>
                </a:solidFill>
              </a:rPr>
              <a:t>Список использованных ресурсов:</a:t>
            </a:r>
            <a:endParaRPr lang="ru-RU" sz="28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0" y="319525"/>
            <a:ext cx="9144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800" b="1" i="1" strike="noStrike" kern="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ea typeface="+mj-ea"/>
                <a:cs typeface="+mj-cs"/>
              </a:rPr>
              <a:t>Википедияга</a:t>
            </a:r>
            <a:r>
              <a:rPr kumimoji="0" lang="ru-RU" sz="2800" b="1" i="1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ea typeface="+mj-ea"/>
                <a:cs typeface="+mj-cs"/>
              </a:rPr>
              <a:t> </a:t>
            </a:r>
            <a:r>
              <a:rPr kumimoji="0" lang="ru-RU" sz="2800" b="1" i="1" strike="noStrike" kern="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ea typeface="+mj-ea"/>
                <a:cs typeface="+mj-cs"/>
              </a:rPr>
              <a:t>кайрылсак</a:t>
            </a:r>
            <a:r>
              <a:rPr kumimoji="0" lang="ru-RU" sz="2800" b="1" i="1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ea typeface="+mj-ea"/>
                <a:cs typeface="+mj-cs"/>
              </a:rPr>
              <a:t>.</a:t>
            </a:r>
            <a:br>
              <a:rPr kumimoji="0" lang="ru-RU" sz="2800" b="1" i="1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ea typeface="+mj-ea"/>
                <a:cs typeface="+mj-cs"/>
              </a:rPr>
            </a:br>
            <a:endParaRPr kumimoji="0" lang="ru-RU" sz="2800" b="1" i="1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ea typeface="+mj-ea"/>
              <a:cs typeface="+mj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4000" kern="0" dirty="0">
              <a:solidFill>
                <a:srgbClr val="000000"/>
              </a:solidFill>
              <a:latin typeface="Arial"/>
              <a:ea typeface="+mj-ea"/>
              <a:cs typeface="+mj-cs"/>
            </a:endParaRPr>
          </a:p>
        </p:txBody>
      </p:sp>
      <p:pic>
        <p:nvPicPr>
          <p:cNvPr id="1026" name="Picture 2" descr="C:\Users\MoiseevaGN\Desktop\iV3H0QK3M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2621280" y="1403625"/>
            <a:ext cx="3418136" cy="2561600"/>
          </a:xfrm>
          <a:prstGeom prst="rect">
            <a:avLst/>
          </a:prstGeom>
          <a:noFill/>
        </p:spPr>
      </p:pic>
      <p:sp>
        <p:nvSpPr>
          <p:cNvPr id="6" name="Прямоугольник 5"/>
          <p:cNvSpPr/>
          <p:nvPr/>
        </p:nvSpPr>
        <p:spPr>
          <a:xfrm>
            <a:off x="470263" y="3965225"/>
            <a:ext cx="834716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Этика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  <a:hlinkClick r:id="rId3" tooltip="Грек тили"/>
              </a:rPr>
              <a:t>грек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ethika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l-GR" sz="2400" dirty="0" smtClean="0">
                <a:latin typeface="Times New Roman" pitchFamily="18" charset="0"/>
                <a:cs typeface="Times New Roman" pitchFamily="18" charset="0"/>
              </a:rPr>
              <a:t>ἠθικόν),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ethos-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адат,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салт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каада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) –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изилдөө объекти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болуп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мораль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эсептелинген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философиялык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илиминин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бир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булагы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br>
              <a:rPr lang="ru-RU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Философиялык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этика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кишинин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кулк-мүнөзү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жүрүм-туруму жөнүндөгү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философия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окуу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, идеология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калыптарын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бири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br>
              <a:rPr lang="ru-RU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Адеп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сылыктык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тартип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ченеми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0" y="6273549"/>
            <a:ext cx="9144000" cy="5844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126749" y="125083"/>
            <a:ext cx="9017251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800" b="1" i="0" strike="noStrike" kern="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ea typeface="+mj-ea"/>
                <a:cs typeface="+mj-cs"/>
              </a:rPr>
              <a:t>Нетикет</a:t>
            </a:r>
            <a:r>
              <a:rPr kumimoji="0" lang="ru-RU" sz="2800" b="1" i="0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ea typeface="+mj-ea"/>
                <a:cs typeface="+mj-cs"/>
              </a:rPr>
              <a:t>: </a:t>
            </a:r>
            <a:r>
              <a:rPr kumimoji="0" lang="ru-RU" sz="2800" b="1" i="0" strike="noStrike" kern="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ea typeface="+mj-ea"/>
                <a:cs typeface="+mj-cs"/>
              </a:rPr>
              <a:t>деген</a:t>
            </a:r>
            <a:r>
              <a:rPr kumimoji="0" lang="ru-RU" sz="2800" b="1" i="0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ea typeface="+mj-ea"/>
                <a:cs typeface="+mj-cs"/>
              </a:rPr>
              <a:t> </a:t>
            </a:r>
            <a:r>
              <a:rPr kumimoji="0" lang="ru-RU" sz="2800" b="1" i="0" strike="noStrike" kern="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ea typeface="+mj-ea"/>
                <a:cs typeface="+mj-cs"/>
              </a:rPr>
              <a:t>эмне</a:t>
            </a:r>
            <a:r>
              <a:rPr kumimoji="0" lang="ru-RU" sz="2800" b="1" i="0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ea typeface="+mj-ea"/>
                <a:cs typeface="+mj-cs"/>
              </a:rPr>
              <a:t>?</a:t>
            </a:r>
          </a:p>
        </p:txBody>
      </p:sp>
      <p:pic>
        <p:nvPicPr>
          <p:cNvPr id="39938" name="Picture 2" descr="http://img14.postila.io/resize?w=600&amp;src=%2Fdata%2F7e%2Fb4%2F07%2Fe1%2F7eb407e1faec6e26d7f6d04c538ad7a5cfe2aadcae22cc3699498478fca76e2d.gif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325310" y="2449901"/>
            <a:ext cx="5544430" cy="4028952"/>
          </a:xfrm>
          <a:prstGeom prst="rect">
            <a:avLst/>
          </a:prstGeom>
          <a:noFill/>
        </p:spPr>
      </p:pic>
      <p:pic>
        <p:nvPicPr>
          <p:cNvPr id="39939" name="Picture 3" descr="C:\Users\MoiseevaGN\Desktop\ЭТИКЕТ\039.jpg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0" y="1674144"/>
            <a:ext cx="9144000" cy="513013"/>
          </a:xfrm>
          <a:prstGeom prst="rect">
            <a:avLst/>
          </a:prstGeom>
          <a:noFill/>
        </p:spPr>
      </p:pic>
      <p:sp>
        <p:nvSpPr>
          <p:cNvPr id="5" name="Прямоугольник 4"/>
          <p:cNvSpPr/>
          <p:nvPr/>
        </p:nvSpPr>
        <p:spPr>
          <a:xfrm>
            <a:off x="0" y="6478853"/>
            <a:ext cx="9144000" cy="3791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7301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 algn="ctr"/>
            <a:r>
              <a:rPr lang="ru-RU" sz="2800" b="1" kern="0" dirty="0" err="1" smtClean="0">
                <a:solidFill>
                  <a:srgbClr val="002060"/>
                </a:solidFill>
              </a:rPr>
              <a:t>Байланыш</a:t>
            </a:r>
            <a:r>
              <a:rPr lang="ru-RU" sz="2800" b="1" kern="0" dirty="0" smtClean="0">
                <a:solidFill>
                  <a:srgbClr val="002060"/>
                </a:solidFill>
              </a:rPr>
              <a:t> этикет </a:t>
            </a:r>
            <a:r>
              <a:rPr lang="ru-RU" sz="2800" b="1" kern="0" dirty="0" err="1" smtClean="0">
                <a:solidFill>
                  <a:srgbClr val="002060"/>
                </a:solidFill>
              </a:rPr>
              <a:t>көзөмөлдөйт</a:t>
            </a:r>
            <a:r>
              <a:rPr lang="ru-RU" sz="2800" b="1" kern="0" dirty="0" smtClean="0">
                <a:solidFill>
                  <a:srgbClr val="002060"/>
                </a:solidFill>
              </a:rPr>
              <a:t>:</a:t>
            </a:r>
            <a:br>
              <a:rPr lang="ru-RU" sz="2800" b="1" kern="0" dirty="0" smtClean="0">
                <a:solidFill>
                  <a:srgbClr val="002060"/>
                </a:solidFill>
              </a:rPr>
            </a:br>
            <a:endParaRPr lang="ru-RU" sz="2800" dirty="0">
              <a:solidFill>
                <a:srgbClr val="002060"/>
              </a:solidFill>
            </a:endParaRPr>
          </a:p>
        </p:txBody>
      </p:sp>
      <p:pic>
        <p:nvPicPr>
          <p:cNvPr id="5" name="Picture 2" descr="C:\Users\MoiseevaGN\Desktop\ЭТИКЕТ\iOJ6WIF9K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230731" y="1538672"/>
            <a:ext cx="4045426" cy="4807807"/>
          </a:xfrm>
          <a:prstGeom prst="rect">
            <a:avLst/>
          </a:prstGeom>
          <a:noFill/>
        </p:spPr>
      </p:pic>
      <p:sp>
        <p:nvSpPr>
          <p:cNvPr id="7" name="Содержимое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 txBox="1">
            <a:spLocks noChangeArrowheads="1"/>
          </p:cNvSpPr>
          <p:nvPr/>
        </p:nvSpPr>
        <p:spPr bwMode="auto">
          <a:xfrm>
            <a:off x="457200" y="125083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800" b="1" i="0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Нормы поведения</a:t>
            </a:r>
          </a:p>
        </p:txBody>
      </p:sp>
      <p:pic>
        <p:nvPicPr>
          <p:cNvPr id="36865" name="Picture 1" descr="C:\Users\MoiseevaGN\Desktop\iQWTJS6VS.jpg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258792" y="2072347"/>
            <a:ext cx="3202876" cy="2135250"/>
          </a:xfrm>
          <a:prstGeom prst="rect">
            <a:avLst/>
          </a:prstGeom>
          <a:noFill/>
        </p:spPr>
      </p:pic>
      <p:pic>
        <p:nvPicPr>
          <p:cNvPr id="36866" name="Picture 2" descr="C:\Users\MoiseevaGN\Desktop\iP4426DCS.jpg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5339752" y="2224870"/>
            <a:ext cx="3347048" cy="1982727"/>
          </a:xfrm>
          <a:prstGeom prst="rect">
            <a:avLst/>
          </a:prstGeom>
          <a:noFill/>
        </p:spPr>
      </p:pic>
      <p:pic>
        <p:nvPicPr>
          <p:cNvPr id="36867" name="Picture 3" descr="C:\Users\MoiseevaGN\Desktop\iRF1FZR1S.jpg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2268747" y="4507651"/>
            <a:ext cx="4003254" cy="1864883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457864" y="1494585"/>
            <a:ext cx="57279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>
                <a:latin typeface="+mn-lt"/>
              </a:rPr>
              <a:t>Оговариваются в случаях:</a:t>
            </a:r>
            <a:endParaRPr lang="ru-RU" sz="28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28658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half" idx="2"/>
          </p:nvPr>
        </p:nvSpPr>
        <p:spPr>
          <a:xfrm>
            <a:off x="3932413" y="4567382"/>
            <a:ext cx="5025072" cy="941878"/>
          </a:xfrm>
        </p:spPr>
        <p:txBody>
          <a:bodyPr>
            <a:noAutofit/>
          </a:bodyPr>
          <a:lstStyle/>
          <a:p>
            <a:pPr algn="ctr">
              <a:buFont typeface="Wingdings" pitchFamily="2" charset="2"/>
              <a:buChar char="Ø"/>
            </a:pPr>
            <a:r>
              <a:rPr lang="ru-RU" sz="2800" b="1" dirty="0" smtClean="0"/>
              <a:t>Речевая агрессия и нетерпимость к чужим мнениям</a:t>
            </a:r>
            <a:endParaRPr lang="ru-RU" sz="2800" b="1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800" b="1" dirty="0" smtClean="0">
                <a:solidFill>
                  <a:srgbClr val="002060"/>
                </a:solidFill>
              </a:rPr>
              <a:t>Нарушение сетевого этикета</a:t>
            </a:r>
            <a:endParaRPr lang="ru-RU" sz="2800" b="1" dirty="0">
              <a:solidFill>
                <a:srgbClr val="002060"/>
              </a:solidFill>
            </a:endParaRPr>
          </a:p>
        </p:txBody>
      </p:sp>
      <p:pic>
        <p:nvPicPr>
          <p:cNvPr id="1026" name="Picture 2" descr="C:\Users\User\Desktop\ЭТИКЕТ\006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4299677" y="1554480"/>
            <a:ext cx="3916680" cy="2790315"/>
          </a:xfrm>
          <a:prstGeom prst="rect">
            <a:avLst/>
          </a:prstGeom>
          <a:noFill/>
        </p:spPr>
      </p:pic>
      <p:pic>
        <p:nvPicPr>
          <p:cNvPr id="6" name="Picture 2" descr="C:\Users\User\Desktop\ЭТИКЕТ\006.jpg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230730" y="1554480"/>
            <a:ext cx="3291348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Содержимое 2"/>
          <p:cNvSpPr txBox="1">
            <a:spLocks/>
          </p:cNvSpPr>
          <p:nvPr/>
        </p:nvSpPr>
        <p:spPr bwMode="auto">
          <a:xfrm>
            <a:off x="230731" y="4853940"/>
            <a:ext cx="2527710" cy="655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ru-RU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ＭＳ Ｐゴシック" charset="-128"/>
                <a:cs typeface="ＭＳ Ｐゴシック" charset="-128"/>
              </a:rPr>
              <a:t>Грубость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half" idx="2"/>
          </p:nvPr>
        </p:nvSpPr>
        <p:spPr>
          <a:xfrm>
            <a:off x="4577639" y="1554479"/>
            <a:ext cx="4430559" cy="4381157"/>
          </a:xfrm>
        </p:spPr>
        <p:txBody>
          <a:bodyPr/>
          <a:lstStyle/>
          <a:p>
            <a:endParaRPr lang="ru-RU" sz="2400" b="1" dirty="0" smtClean="0"/>
          </a:p>
          <a:p>
            <a:pPr algn="ctr">
              <a:buFont typeface="Wingdings" pitchFamily="2" charset="2"/>
              <a:buChar char="Ø"/>
            </a:pPr>
            <a:r>
              <a:rPr lang="ru-RU" sz="2800" b="1" dirty="0" smtClean="0"/>
              <a:t>Раздел Уголовного кодекса РФ «Преступления в сфере компьютерной информации»</a:t>
            </a:r>
            <a:endParaRPr lang="ru-RU" sz="2800" b="1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sz="2800" b="1" dirty="0" smtClean="0">
                <a:solidFill>
                  <a:srgbClr val="002060"/>
                </a:solidFill>
              </a:rPr>
              <a:t>Поведение в сети Интернет</a:t>
            </a:r>
            <a:br>
              <a:rPr lang="ru-RU" sz="2800" b="1" dirty="0" smtClean="0">
                <a:solidFill>
                  <a:srgbClr val="002060"/>
                </a:solidFill>
              </a:rPr>
            </a:br>
            <a:endParaRPr lang="ru-RU" sz="2800" dirty="0">
              <a:solidFill>
                <a:srgbClr val="002060"/>
              </a:solidFill>
            </a:endParaRPr>
          </a:p>
        </p:txBody>
      </p:sp>
      <p:pic>
        <p:nvPicPr>
          <p:cNvPr id="5" name="Picture 1" descr="C:\Users\MoiseevaGN\Desktop\ЭТИКЕТ\i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0" y="1554479"/>
            <a:ext cx="4666152" cy="3823915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5262114" y="5192340"/>
            <a:ext cx="3382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>
                <a:latin typeface="+mn-lt"/>
              </a:rPr>
              <a:t>ст.272, ст.273</a:t>
            </a:r>
            <a:endParaRPr lang="ru-RU" sz="2800" b="1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User\Desktop\cff02b918813.jpg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2855343" y="414068"/>
            <a:ext cx="2922342" cy="4558854"/>
          </a:xfrm>
          <a:prstGeom prst="rect">
            <a:avLst/>
          </a:prstGeom>
          <a:noFill/>
        </p:spPr>
      </p:pic>
      <p:sp>
        <p:nvSpPr>
          <p:cNvPr id="2" name="Текст 1"/>
          <p:cNvSpPr>
            <a:spLocks noGrp="1"/>
          </p:cNvSpPr>
          <p:nvPr>
            <p:ph type="body" idx="1"/>
          </p:nvPr>
        </p:nvSpPr>
        <p:spPr>
          <a:xfrm>
            <a:off x="410330" y="5241562"/>
            <a:ext cx="8564879" cy="1021215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 smtClean="0"/>
              <a:t>10 негласных правил </a:t>
            </a:r>
            <a:r>
              <a:rPr lang="ru-RU" sz="2800" b="1" dirty="0" err="1" smtClean="0"/>
              <a:t>Нетикета</a:t>
            </a:r>
            <a:endParaRPr lang="ru-RU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theme1.xml><?xml version="1.0" encoding="utf-8"?>
<a:theme xmlns:a="http://schemas.openxmlformats.org/drawingml/2006/main" name="Шаблон презентации">
  <a:themeElements>
    <a:clrScheme name="RZD">
      <a:dk1>
        <a:sysClr val="windowText" lastClr="000000"/>
      </a:dk1>
      <a:lt1>
        <a:sysClr val="window" lastClr="FFFFFF"/>
      </a:lt1>
      <a:dk2>
        <a:srgbClr val="455D70"/>
      </a:dk2>
      <a:lt2>
        <a:srgbClr val="EEECE1"/>
      </a:lt2>
      <a:accent1>
        <a:srgbClr val="455D70"/>
      </a:accent1>
      <a:accent2>
        <a:srgbClr val="68798B"/>
      </a:accent2>
      <a:accent3>
        <a:srgbClr val="909CAA"/>
      </a:accent3>
      <a:accent4>
        <a:srgbClr val="A3A86B"/>
      </a:accent4>
      <a:accent5>
        <a:srgbClr val="D3D7BD"/>
      </a:accent5>
      <a:accent6>
        <a:srgbClr val="0066A1"/>
      </a:accent6>
      <a:hlink>
        <a:srgbClr val="455D70"/>
      </a:hlink>
      <a:folHlink>
        <a:srgbClr val="909CAA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Шаблон презентации</Template>
  <TotalTime>1993</TotalTime>
  <Words>318</Words>
  <Application>Microsoft Office PowerPoint</Application>
  <PresentationFormat>Экран (4:3)</PresentationFormat>
  <Paragraphs>70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8" baseType="lpstr">
      <vt:lpstr>MS PGothic</vt:lpstr>
      <vt:lpstr>Arial</vt:lpstr>
      <vt:lpstr>Calibri</vt:lpstr>
      <vt:lpstr>Times New Roman</vt:lpstr>
      <vt:lpstr>Verdana</vt:lpstr>
      <vt:lpstr>Wingdings</vt:lpstr>
      <vt:lpstr>Шаблон презентации</vt:lpstr>
      <vt:lpstr>Информатика</vt:lpstr>
      <vt:lpstr>Максат: </vt:lpstr>
      <vt:lpstr>Википедияга кайрылсак.  </vt:lpstr>
      <vt:lpstr>Презентация PowerPoint</vt:lpstr>
      <vt:lpstr>Байланыш этикет көзөмөлдөйт: </vt:lpstr>
      <vt:lpstr>Презентация PowerPoint</vt:lpstr>
      <vt:lpstr>Нарушение сетевого этикета</vt:lpstr>
      <vt:lpstr>Поведение в сети Интернет </vt:lpstr>
      <vt:lpstr>Презентация PowerPoint</vt:lpstr>
      <vt:lpstr>Правило №1 </vt:lpstr>
      <vt:lpstr>Правило №2 </vt:lpstr>
      <vt:lpstr>Правило №3 </vt:lpstr>
      <vt:lpstr>Правило №4 </vt:lpstr>
      <vt:lpstr>Правило №5 </vt:lpstr>
      <vt:lpstr>Правило №6 </vt:lpstr>
      <vt:lpstr>Правило №7 </vt:lpstr>
      <vt:lpstr>Правило №8 </vt:lpstr>
      <vt:lpstr>Правило №9 </vt:lpstr>
      <vt:lpstr>Правило №10 </vt:lpstr>
      <vt:lpstr>Вывод:</vt:lpstr>
      <vt:lpstr>Список использованных ресурсов: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Представляем Вам  новый шаблон презентации РЖД</dc:title>
  <dc:creator>1</dc:creator>
  <cp:lastModifiedBy>Шайыр</cp:lastModifiedBy>
  <cp:revision>184</cp:revision>
  <dcterms:created xsi:type="dcterms:W3CDTF">2011-03-11T08:51:56Z</dcterms:created>
  <dcterms:modified xsi:type="dcterms:W3CDTF">2021-04-15T00:19:11Z</dcterms:modified>
</cp:coreProperties>
</file>