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  <p:sldMasterId id="214748372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9" r:id="rId5"/>
    <p:sldId id="258" r:id="rId6"/>
    <p:sldId id="260" r:id="rId7"/>
    <p:sldId id="261" r:id="rId8"/>
    <p:sldId id="263" r:id="rId9"/>
    <p:sldId id="276" r:id="rId10"/>
    <p:sldId id="277" r:id="rId11"/>
    <p:sldId id="279" r:id="rId12"/>
    <p:sldId id="278" r:id="rId13"/>
    <p:sldId id="265" r:id="rId14"/>
    <p:sldId id="280" r:id="rId15"/>
    <p:sldId id="264" r:id="rId16"/>
    <p:sldId id="267" r:id="rId17"/>
    <p:sldId id="268" r:id="rId18"/>
    <p:sldId id="271" r:id="rId19"/>
    <p:sldId id="270" r:id="rId20"/>
    <p:sldId id="269" r:id="rId21"/>
    <p:sldId id="282" r:id="rId22"/>
    <p:sldId id="28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 snapToObjects="1" showGuides="1">
      <p:cViewPr varScale="1">
        <p:scale>
          <a:sx n="72" d="100"/>
          <a:sy n="72" d="100"/>
        </p:scale>
        <p:origin x="1506" y="6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16/05/2017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16/05/2017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746-007A-4F93-8C4F-D175D9BEB396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CDC8-49E6-4C96-B591-526E40164968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9DF-9DF0-49EB-99DE-3F7CB88D9D44}" type="datetime1">
              <a:rPr lang="nl-BE" smtClean="0"/>
              <a:t>16/05/2017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2914-BC4A-4D00-8EF7-F80DE0EB4F9D}" type="datetime1">
              <a:rPr lang="nl-BE" smtClean="0"/>
              <a:t>16/05/2017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318-BA45-4294-BF8E-B71348735895}" type="datetime1">
              <a:rPr lang="nl-BE" smtClean="0"/>
              <a:t>16/05/2017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33EE-3F96-444C-9BFA-890B19F10710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E3073F6A-3F3B-4F96-8610-43BDA211164B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BB31-5126-425D-AF6F-39691ECFE85D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0C9-6CCF-4006-9F2D-CC3BF681B522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0A56-4BE4-40F4-A861-7D898E644514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AF9-C1EE-4071-9D75-6D01451AE26A}" type="datetime1">
              <a:rPr lang="nl-BE" smtClean="0"/>
              <a:t>16/05/2017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A966-250C-407E-ADF7-BF23675CEB96}" type="datetime1">
              <a:rPr lang="nl-BE" smtClean="0"/>
              <a:t>16/05/2017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F3E5-1648-4EE7-9D1F-6361C0FD95FE}" type="datetime1">
              <a:rPr lang="nl-BE" smtClean="0"/>
              <a:t>16/05/2017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272-D5AF-4D0D-BCC2-52265C3405A6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B78A1BD-CDF3-4488-8519-48E9265D9975}" type="datetime1">
              <a:rPr lang="nl-BE" smtClean="0"/>
              <a:t>16/05/2017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97B1-1B26-470C-8279-E98C1C15B532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7997-8AEC-4C8A-98CC-4103CB22EBCF}" type="datetime1">
              <a:rPr lang="nl-BE" smtClean="0"/>
              <a:t>16/05/2017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62A8-C410-4686-86EF-AC077F5AA7FF}" type="datetime1">
              <a:rPr lang="nl-BE" smtClean="0"/>
              <a:t>16/05/2017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31B9-3248-4175-9794-5E6D52B616F5}" type="datetime1">
              <a:rPr lang="nl-BE" smtClean="0"/>
              <a:t>16/05/2017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4BE9-529F-41A6-9694-E0A83E297982}" type="datetime1">
              <a:rPr lang="nl-BE" smtClean="0"/>
              <a:t>16/05/2017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57D211D2-7D4E-4AEF-B2B1-02376C10A407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F6BCBBD-D415-4DF7-97BA-F0E4AE1F8CBE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DB929-F0BF-4AE3-970E-7AD7FD6F6479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F15EF4-5ED7-4CD0-B404-0DF79E5A2CC4}" type="datetime1">
              <a:rPr lang="nl-BE" smtClean="0"/>
              <a:t>16/05/2017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Visible</a:t>
            </a:r>
            <a:r>
              <a:rPr lang="nl-BE" dirty="0"/>
              <a:t> Light RC </a:t>
            </a:r>
            <a:r>
              <a:rPr lang="nl-BE" dirty="0" err="1"/>
              <a:t>Car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Kristof </a:t>
            </a:r>
            <a:r>
              <a:rPr lang="nl-BE" dirty="0" err="1"/>
              <a:t>T’Jonck</a:t>
            </a:r>
            <a:endParaRPr lang="nl-BE" dirty="0"/>
          </a:p>
          <a:p>
            <a:r>
              <a:rPr lang="nl-BE" dirty="0"/>
              <a:t>Pascal </a:t>
            </a:r>
            <a:r>
              <a:rPr lang="nl-BE" dirty="0" err="1"/>
              <a:t>Barbary</a:t>
            </a:r>
            <a:endParaRPr lang="nl-BE" dirty="0"/>
          </a:p>
          <a:p>
            <a:r>
              <a:rPr lang="nl-BE" dirty="0"/>
              <a:t>Pieter </a:t>
            </a:r>
            <a:r>
              <a:rPr lang="nl-BE" dirty="0" err="1"/>
              <a:t>Berteloot</a:t>
            </a:r>
            <a:endParaRPr lang="nl-BE" dirty="0"/>
          </a:p>
          <a:p>
            <a:r>
              <a:rPr lang="nl-BE" dirty="0"/>
              <a:t>Pieter Dewachter</a:t>
            </a:r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protocol (JSON)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JSON: </a:t>
            </a:r>
            <a:r>
              <a:rPr lang="nl-BE" dirty="0" err="1"/>
              <a:t>JavaScript</a:t>
            </a:r>
            <a:r>
              <a:rPr lang="nl-BE" dirty="0"/>
              <a:t> Object </a:t>
            </a:r>
            <a:r>
              <a:rPr lang="nl-BE" dirty="0" err="1"/>
              <a:t>Notation</a:t>
            </a:r>
            <a:endParaRPr lang="nl-BE" dirty="0"/>
          </a:p>
          <a:p>
            <a:r>
              <a:rPr lang="nl-BE" dirty="0"/>
              <a:t>Drie attributen worden gebruikt</a:t>
            </a:r>
          </a:p>
          <a:p>
            <a:r>
              <a:rPr lang="nl-BE" dirty="0"/>
              <a:t>Client:</a:t>
            </a:r>
          </a:p>
          <a:p>
            <a:pPr lvl="1"/>
            <a:r>
              <a:rPr lang="nl-BE" dirty="0"/>
              <a:t>Besturing van meerdere RC auto’s</a:t>
            </a:r>
          </a:p>
          <a:p>
            <a:pPr lvl="1"/>
            <a:r>
              <a:rPr lang="nl-BE" dirty="0"/>
              <a:t>Werd nog niet geïmplementeerd</a:t>
            </a:r>
          </a:p>
          <a:p>
            <a:r>
              <a:rPr lang="nl-BE" dirty="0" err="1"/>
              <a:t>Left</a:t>
            </a:r>
            <a:r>
              <a:rPr lang="nl-BE" dirty="0"/>
              <a:t> en right:</a:t>
            </a:r>
          </a:p>
          <a:p>
            <a:pPr lvl="1"/>
            <a:r>
              <a:rPr lang="nl-BE" dirty="0"/>
              <a:t>Waarde tussen -100 en 100</a:t>
            </a:r>
          </a:p>
          <a:p>
            <a:pPr lvl="1"/>
            <a:r>
              <a:rPr lang="nl-BE" dirty="0"/>
              <a:t>Aansturing individuele motoren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627784" y="5501000"/>
                <a:ext cx="3640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{"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𝑐𝑙𝑖𝑒𝑛𝑡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":0;"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":37;"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":−15}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501000"/>
                <a:ext cx="3640420" cy="276999"/>
              </a:xfrm>
              <a:prstGeom prst="rect">
                <a:avLst/>
              </a:prstGeom>
              <a:blipFill>
                <a:blip r:embed="rId2"/>
                <a:stretch>
                  <a:fillRect l="-1675" r="-2010" b="-391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6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transmissie via de LED strip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1216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Ontvangen</a:t>
            </a:r>
            <a:r>
              <a:rPr lang="en-US" dirty="0"/>
              <a:t> van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Ontvangen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{"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𝑐𝑙𝑖𝑒𝑛𝑡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":0;"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":37;"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":−15}</m:t>
                    </m:r>
                  </m:oMath>
                </a14:m>
                <a:endParaRPr lang="nl-BE" dirty="0"/>
              </a:p>
              <a:p>
                <a:pPr lvl="1"/>
                <a:endParaRPr lang="nl-BE" dirty="0"/>
              </a:p>
              <a:p>
                <a:r>
                  <a:rPr lang="en-US" dirty="0" err="1"/>
                  <a:t>Verwerking</a:t>
                </a:r>
                <a:r>
                  <a:rPr lang="en-US" dirty="0"/>
                  <a:t> via JSON-parser</a:t>
                </a:r>
              </a:p>
              <a:p>
                <a:pPr lvl="1"/>
                <a:r>
                  <a:rPr lang="en-US" dirty="0"/>
                  <a:t>Errors </a:t>
                </a:r>
                <a:r>
                  <a:rPr lang="en-US" dirty="0" err="1"/>
                  <a:t>worden</a:t>
                </a:r>
                <a:r>
                  <a:rPr lang="en-US" dirty="0"/>
                  <a:t> </a:t>
                </a:r>
                <a:r>
                  <a:rPr lang="en-US" dirty="0" err="1"/>
                  <a:t>opgevangen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41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63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Versturen van data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Omzetten naar een </a:t>
            </a:r>
            <a:r>
              <a:rPr lang="nl-BE" dirty="0" err="1"/>
              <a:t>char</a:t>
            </a:r>
            <a:r>
              <a:rPr lang="nl-BE" dirty="0"/>
              <a:t> array om door te sturen via licht.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 dit voorbeeld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Check berekend door: (</a:t>
            </a:r>
            <a:r>
              <a:rPr lang="nl-BE" dirty="0" err="1"/>
              <a:t>left</a:t>
            </a:r>
            <a:r>
              <a:rPr lang="nl-BE" dirty="0"/>
              <a:t> + right + 97) % 251</a:t>
            </a:r>
          </a:p>
          <a:p>
            <a:pPr marL="0" indent="0">
              <a:buNone/>
            </a:pPr>
            <a:r>
              <a:rPr lang="nl-BE" dirty="0"/>
              <a:t>                                         (37 + (-15) + 97) % 251 = 0x77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74855"/>
              </p:ext>
            </p:extLst>
          </p:nvPr>
        </p:nvGraphicFramePr>
        <p:xfrm>
          <a:off x="1524000" y="18362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06175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7519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63107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96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3209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33944"/>
              </p:ext>
            </p:extLst>
          </p:nvPr>
        </p:nvGraphicFramePr>
        <p:xfrm>
          <a:off x="1524000" y="35639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06175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7519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63107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96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transmissie via de LED strip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3782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062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acquisitie m.b.v. lichtsensor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25396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6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acquisitie m.b.v. lichtsensor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01129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Ontvangen</a:t>
            </a:r>
            <a:r>
              <a:rPr lang="en-US" dirty="0"/>
              <a:t> van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Seriëel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karakters</a:t>
            </a:r>
            <a:r>
              <a:rPr lang="en-US" dirty="0"/>
              <a:t> </a:t>
            </a:r>
            <a:r>
              <a:rPr lang="en-US" dirty="0" err="1"/>
              <a:t>ingelezen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</a:t>
            </a:r>
            <a:r>
              <a:rPr lang="en-US" dirty="0" err="1"/>
              <a:t>deze</a:t>
            </a:r>
            <a:r>
              <a:rPr lang="en-US" dirty="0"/>
              <a:t> data correct?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64611"/>
              </p:ext>
            </p:extLst>
          </p:nvPr>
        </p:nvGraphicFramePr>
        <p:xfrm>
          <a:off x="1259632" y="23794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06175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7519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63107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96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Algemene doelstelling</a:t>
            </a:r>
          </a:p>
          <a:p>
            <a:r>
              <a:rPr lang="nl-BE" dirty="0"/>
              <a:t>Android applicatie</a:t>
            </a:r>
          </a:p>
          <a:p>
            <a:r>
              <a:rPr lang="nl-BE" dirty="0"/>
              <a:t>TCP server op de </a:t>
            </a:r>
            <a:r>
              <a:rPr lang="nl-BE" dirty="0" err="1"/>
              <a:t>mbed</a:t>
            </a:r>
            <a:r>
              <a:rPr lang="nl-BE" dirty="0"/>
              <a:t> LPC1768</a:t>
            </a:r>
          </a:p>
          <a:p>
            <a:r>
              <a:rPr lang="nl-BE" dirty="0"/>
              <a:t>Data transmissie via LED strip</a:t>
            </a:r>
          </a:p>
          <a:p>
            <a:pPr lvl="1"/>
            <a:r>
              <a:rPr lang="nl-BE" dirty="0"/>
              <a:t>Software</a:t>
            </a:r>
          </a:p>
          <a:p>
            <a:pPr lvl="1"/>
            <a:r>
              <a:rPr lang="nl-BE" dirty="0"/>
              <a:t>Hardware</a:t>
            </a:r>
          </a:p>
          <a:p>
            <a:r>
              <a:rPr lang="nl-BE" dirty="0"/>
              <a:t>Data acquisitie m.b.v. lichtsensor</a:t>
            </a:r>
          </a:p>
          <a:p>
            <a:pPr lvl="1"/>
            <a:r>
              <a:rPr lang="nl-BE" dirty="0"/>
              <a:t>Software</a:t>
            </a:r>
          </a:p>
          <a:p>
            <a:pPr lvl="1"/>
            <a:r>
              <a:rPr lang="nl-BE" dirty="0"/>
              <a:t>Hardware</a:t>
            </a:r>
          </a:p>
          <a:p>
            <a:r>
              <a:rPr lang="nl-BE" dirty="0"/>
              <a:t>Aansturing </a:t>
            </a:r>
            <a:r>
              <a:rPr lang="nl-BE" dirty="0" err="1"/>
              <a:t>Polulu</a:t>
            </a:r>
            <a:r>
              <a:rPr lang="nl-BE" dirty="0"/>
              <a:t> M3PI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836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Opsporen</a:t>
            </a:r>
            <a:r>
              <a:rPr lang="en-US" dirty="0"/>
              <a:t> </a:t>
            </a:r>
            <a:r>
              <a:rPr lang="en-US" dirty="0" err="1"/>
              <a:t>foutieve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Checken als het ID van de </a:t>
            </a:r>
            <a:r>
              <a:rPr lang="nl-BE" dirty="0" err="1"/>
              <a:t>polulu</a:t>
            </a:r>
            <a:r>
              <a:rPr lang="nl-BE" dirty="0"/>
              <a:t> overeenkomt met het ID in de verkregen data</a:t>
            </a:r>
          </a:p>
          <a:p>
            <a:endParaRPr lang="nl-BE" dirty="0"/>
          </a:p>
          <a:p>
            <a:r>
              <a:rPr lang="nl-BE" dirty="0"/>
              <a:t>Check berekend door: (</a:t>
            </a:r>
            <a:r>
              <a:rPr lang="nl-BE" dirty="0" err="1"/>
              <a:t>left</a:t>
            </a:r>
            <a:r>
              <a:rPr lang="nl-BE" dirty="0"/>
              <a:t> + right + 97) % 251</a:t>
            </a:r>
          </a:p>
          <a:p>
            <a:pPr marL="0" indent="0">
              <a:buNone/>
            </a:pPr>
            <a:r>
              <a:rPr lang="nl-BE" dirty="0"/>
              <a:t>                                         (37 + (-15) + 97) % 251 = 0x77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1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Aansturen motoren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903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91880" y="2304000"/>
            <a:ext cx="5382120" cy="1800200"/>
          </a:xfrm>
        </p:spPr>
        <p:txBody>
          <a:bodyPr/>
          <a:lstStyle/>
          <a:p>
            <a:r>
              <a:rPr lang="nl-BE" dirty="0"/>
              <a:t>Aansturing </a:t>
            </a:r>
            <a:r>
              <a:rPr lang="nl-BE" dirty="0" err="1"/>
              <a:t>Polulu</a:t>
            </a:r>
            <a:r>
              <a:rPr lang="nl-BE" dirty="0"/>
              <a:t> M3PI</a:t>
            </a:r>
          </a:p>
        </p:txBody>
      </p:sp>
    </p:spTree>
    <p:extLst>
      <p:ext uri="{BB962C8B-B14F-4D97-AF65-F5344CB8AC3E}">
        <p14:creationId xmlns:p14="http://schemas.microsoft.com/office/powerpoint/2010/main" val="107785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85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Visible</a:t>
            </a:r>
            <a:r>
              <a:rPr lang="nl-BE" dirty="0"/>
              <a:t> Light RC </a:t>
            </a:r>
            <a:r>
              <a:rPr lang="nl-BE" dirty="0" err="1"/>
              <a:t>Car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260160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Algemene doelstelling</a:t>
            </a:r>
          </a:p>
        </p:txBody>
      </p:sp>
    </p:spTree>
    <p:extLst>
      <p:ext uri="{BB962C8B-B14F-4D97-AF65-F5344CB8AC3E}">
        <p14:creationId xmlns:p14="http://schemas.microsoft.com/office/powerpoint/2010/main" val="4512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7560840" cy="4567757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96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Android applicatie</a:t>
            </a:r>
          </a:p>
        </p:txBody>
      </p:sp>
    </p:spTree>
    <p:extLst>
      <p:ext uri="{BB962C8B-B14F-4D97-AF65-F5344CB8AC3E}">
        <p14:creationId xmlns:p14="http://schemas.microsoft.com/office/powerpoint/2010/main" val="62556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Android applicatie als TCP/IP </a:t>
            </a:r>
            <a:r>
              <a:rPr lang="nl-BE" dirty="0" err="1"/>
              <a:t>client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TCP socket verbinding naar server</a:t>
            </a:r>
          </a:p>
          <a:p>
            <a:pPr lvl="1"/>
            <a:r>
              <a:rPr lang="nl-BE" dirty="0"/>
              <a:t>Server: </a:t>
            </a:r>
            <a:r>
              <a:rPr lang="nl-BE" dirty="0" err="1"/>
              <a:t>mbed</a:t>
            </a:r>
            <a:r>
              <a:rPr lang="nl-BE" dirty="0"/>
              <a:t> LPC1768</a:t>
            </a:r>
          </a:p>
          <a:p>
            <a:r>
              <a:rPr lang="nl-BE" dirty="0"/>
              <a:t>Aparte thread</a:t>
            </a:r>
          </a:p>
          <a:p>
            <a:pPr lvl="1"/>
            <a:r>
              <a:rPr lang="nl-BE" dirty="0"/>
              <a:t>GUI blijft responsief</a:t>
            </a:r>
          </a:p>
          <a:p>
            <a:pPr lvl="1"/>
            <a:r>
              <a:rPr lang="nl-BE" dirty="0"/>
              <a:t>Na uitvoering 200ms sleep</a:t>
            </a:r>
          </a:p>
          <a:p>
            <a:r>
              <a:rPr lang="nl-BE" dirty="0"/>
              <a:t>Telkens nieuwe socket</a:t>
            </a:r>
          </a:p>
          <a:p>
            <a:pPr lvl="1"/>
            <a:r>
              <a:rPr lang="nl-BE" dirty="0"/>
              <a:t>Na transmissie verbinding sluiten</a:t>
            </a:r>
          </a:p>
          <a:p>
            <a:pPr lvl="1"/>
            <a:r>
              <a:rPr lang="nl-BE" dirty="0"/>
              <a:t>Anders continue verbinding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766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 met verloren pakketten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Implementatie lichtcommunicatie</a:t>
            </a:r>
          </a:p>
          <a:p>
            <a:pPr lvl="1"/>
            <a:r>
              <a:rPr lang="nl-BE" dirty="0"/>
              <a:t>Enkel foutdetectie, geen correctie</a:t>
            </a:r>
          </a:p>
          <a:p>
            <a:r>
              <a:rPr lang="nl-BE" dirty="0"/>
              <a:t>Foutieve pakketten worden genegeerd</a:t>
            </a:r>
          </a:p>
          <a:p>
            <a:pPr lvl="1"/>
            <a:r>
              <a:rPr lang="nl-BE" dirty="0"/>
              <a:t>Mogelijk foutief gedrag </a:t>
            </a:r>
            <a:r>
              <a:rPr lang="nl-BE" dirty="0" err="1"/>
              <a:t>Polulu</a:t>
            </a:r>
            <a:r>
              <a:rPr lang="nl-BE" dirty="0"/>
              <a:t> M3PI</a:t>
            </a:r>
          </a:p>
          <a:p>
            <a:r>
              <a:rPr lang="nl-BE" dirty="0"/>
              <a:t>Continue modus toevoegen</a:t>
            </a:r>
          </a:p>
          <a:p>
            <a:pPr lvl="1"/>
            <a:r>
              <a:rPr lang="nl-BE" dirty="0"/>
              <a:t>Data elke 100ms verzenden</a:t>
            </a:r>
          </a:p>
          <a:p>
            <a:pPr lvl="1"/>
            <a:r>
              <a:rPr lang="nl-BE" dirty="0"/>
              <a:t>Ook als er geen wijzigingen zijn</a:t>
            </a:r>
          </a:p>
          <a:p>
            <a:pPr lvl="1"/>
            <a:r>
              <a:rPr lang="nl-BE" dirty="0"/>
              <a:t>Foutief gedrag slechts beperkte duur</a:t>
            </a:r>
          </a:p>
        </p:txBody>
      </p:sp>
    </p:spTree>
    <p:extLst>
      <p:ext uri="{BB962C8B-B14F-4D97-AF65-F5344CB8AC3E}">
        <p14:creationId xmlns:p14="http://schemas.microsoft.com/office/powerpoint/2010/main" val="20924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 van Android applicatie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Twee verticale </a:t>
            </a:r>
            <a:r>
              <a:rPr lang="nl-BE" dirty="0" err="1"/>
              <a:t>sliders</a:t>
            </a:r>
            <a:r>
              <a:rPr lang="nl-BE" dirty="0"/>
              <a:t> voor bediening</a:t>
            </a:r>
          </a:p>
          <a:p>
            <a:pPr lvl="1"/>
            <a:r>
              <a:rPr lang="nl-BE" dirty="0"/>
              <a:t>“Tank” modus: wielen afzonderlijk aansturen</a:t>
            </a:r>
          </a:p>
          <a:p>
            <a:r>
              <a:rPr lang="nl-BE" dirty="0"/>
              <a:t>Extra knop: wagen meteen stoppen</a:t>
            </a:r>
          </a:p>
          <a:p>
            <a:pPr lvl="1"/>
            <a:r>
              <a:rPr lang="nl-BE" dirty="0"/>
              <a:t>Noodknop bij verlies van controle</a:t>
            </a:r>
          </a:p>
          <a:p>
            <a:r>
              <a:rPr lang="nl-BE" dirty="0"/>
              <a:t>In- of uitschakelen continue mode</a:t>
            </a:r>
          </a:p>
          <a:p>
            <a:pPr lvl="1"/>
            <a:r>
              <a:rPr lang="nl-BE" dirty="0"/>
              <a:t>Mogelijk problemen bij uitschakeling</a:t>
            </a:r>
          </a:p>
          <a:p>
            <a:pPr lvl="1"/>
            <a:r>
              <a:rPr lang="nl-BE" dirty="0"/>
              <a:t>Data enkel verzonden bij wijzigingen</a:t>
            </a:r>
          </a:p>
        </p:txBody>
      </p:sp>
    </p:spTree>
    <p:extLst>
      <p:ext uri="{BB962C8B-B14F-4D97-AF65-F5344CB8AC3E}">
        <p14:creationId xmlns:p14="http://schemas.microsoft.com/office/powerpoint/2010/main" val="286821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 van Android applicatie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1026" name="Picture 2" descr="https://dl2.pushbulletusercontent.com/TB7lyfWJn31P8WG42XXk0ONeclKXov4J/Screenshot_20170515-12330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6" y="1349437"/>
            <a:ext cx="2491382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l2.pushbulletusercontent.com/AnBAiiYUenKyd7eeJ9m5vZqH4XxXMn6h/Screenshot_20170515-1230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8777288"/>
            <a:ext cx="2490750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l2.pushbulletusercontent.com/AnBAiiYUenKyd7eeJ9m5vZqH4XxXMn6h/Screenshot_20170515-1230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0562"/>
            <a:ext cx="2490750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6882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332</TotalTime>
  <Words>441</Words>
  <Application>Microsoft Office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Visible Light RC Car</vt:lpstr>
      <vt:lpstr>Inhoudstafel</vt:lpstr>
      <vt:lpstr>Algemene doelstelling</vt:lpstr>
      <vt:lpstr>PowerPoint Presentation</vt:lpstr>
      <vt:lpstr>Android applicatie</vt:lpstr>
      <vt:lpstr>Android applicatie als TCP/IP client</vt:lpstr>
      <vt:lpstr>Probleem met verloren pakketten</vt:lpstr>
      <vt:lpstr>GUI van Android applicatie</vt:lpstr>
      <vt:lpstr>GUI van Android applicatie</vt:lpstr>
      <vt:lpstr>Gebruikte protocol (JSON)</vt:lpstr>
      <vt:lpstr>Data transmissie via de LED strip</vt:lpstr>
      <vt:lpstr>Ontvangen van data</vt:lpstr>
      <vt:lpstr>Versturen van data</vt:lpstr>
      <vt:lpstr>Data transmissie via de LED strip</vt:lpstr>
      <vt:lpstr>PowerPoint Presentation</vt:lpstr>
      <vt:lpstr>Data acquisitie m.b.v. lichtsensor</vt:lpstr>
      <vt:lpstr>PowerPoint Presentation</vt:lpstr>
      <vt:lpstr>Data acquisitie m.b.v. lichtsensor</vt:lpstr>
      <vt:lpstr>Ontvangen van data</vt:lpstr>
      <vt:lpstr>Opsporen foutieve data</vt:lpstr>
      <vt:lpstr>Aansturen motoren</vt:lpstr>
      <vt:lpstr>Aansturing Polulu M3PI</vt:lpstr>
      <vt:lpstr>PowerPoint Presentation</vt:lpstr>
      <vt:lpstr>Visible Light RC Car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Kristof T'Jonck</cp:lastModifiedBy>
  <cp:revision>48</cp:revision>
  <dcterms:created xsi:type="dcterms:W3CDTF">2012-07-10T07:57:57Z</dcterms:created>
  <dcterms:modified xsi:type="dcterms:W3CDTF">2017-05-16T15:21:46Z</dcterms:modified>
</cp:coreProperties>
</file>