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0" r:id="rId7"/>
    <p:sldId id="266" r:id="rId8"/>
    <p:sldId id="262" r:id="rId9"/>
    <p:sldId id="263" r:id="rId10"/>
    <p:sldId id="270" r:id="rId11"/>
    <p:sldId id="268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0FFE-68CB-46EE-93D0-96C362CB7DDC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B9E73-767A-42D3-BD16-4CF8A2439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21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WPF&gt;</a:t>
            </a:r>
            <a:r>
              <a:rPr lang="de-DE" dirty="0" err="1"/>
              <a:t>WinForms</a:t>
            </a:r>
            <a:r>
              <a:rPr lang="de-DE" dirty="0"/>
              <a:t>: Keine Abhängigkeit zu Windows.</a:t>
            </a:r>
          </a:p>
          <a:p>
            <a:r>
              <a:rPr lang="de-DE" dirty="0"/>
              <a:t>Trennung von Markup und Codebehind ermöglicht Aufgabenteilung (vielleicht hilfreich bei den Projekten/Studienarbeiten).</a:t>
            </a:r>
          </a:p>
          <a:p>
            <a:r>
              <a:rPr lang="de-DE" dirty="0"/>
              <a:t>Silverlight ist ein Plugin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B9E73-767A-42D3-BD16-4CF8A24398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36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B9E73-767A-42D3-BD16-4CF8A24398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3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119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9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22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62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42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31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7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88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14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93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C3647B5-9157-48BE-9A6F-69BC1085727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E0A971-D50F-4AC4-9C6B-FD8049C8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2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berteder.com/das-repository-pattern-anhand-eines-beispiels-inkl-tests/" TargetMode="External"/><Relationship Id="rId2" Type="http://schemas.openxmlformats.org/officeDocument/2006/relationships/hyperlink" Target="https://docs.microsoft.com/de-de/dotnet/desktop/wpf/data/?view=netdesktop-5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324DA2-D60C-468A-94B2-CA6DAEE6A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59" y="561252"/>
            <a:ext cx="9941211" cy="3428328"/>
          </a:xfrm>
        </p:spPr>
        <p:txBody>
          <a:bodyPr anchor="ctr">
            <a:normAutofit/>
          </a:bodyPr>
          <a:lstStyle/>
          <a:p>
            <a:r>
              <a:rPr lang="de-DE" sz="6000"/>
              <a:t>WPF – Windows Presentation Foundation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2666E8-AE0C-4D03-8E70-470CCF095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59" y="4550832"/>
            <a:ext cx="9941211" cy="1745916"/>
          </a:xfrm>
          <a:noFill/>
        </p:spPr>
        <p:txBody>
          <a:bodyPr anchor="t">
            <a:normAutofit/>
          </a:bodyPr>
          <a:lstStyle/>
          <a:p>
            <a:r>
              <a:rPr lang="de-DE" sz="3200">
                <a:solidFill>
                  <a:schemeClr val="tx1"/>
                </a:solidFill>
              </a:rPr>
              <a:t>E-Portfolio von Peer Schäfer</a:t>
            </a:r>
          </a:p>
        </p:txBody>
      </p:sp>
    </p:spTree>
    <p:extLst>
      <p:ext uri="{BB962C8B-B14F-4D97-AF65-F5344CB8AC3E}">
        <p14:creationId xmlns:p14="http://schemas.microsoft.com/office/powerpoint/2010/main" val="239177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E372B-C040-44EC-8F02-2760D07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Beispiel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D166F-E6DC-4FAB-B38C-2D0E104F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0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3B44E-40E7-4EFA-932C-F15A4002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Events im MVVM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D302A-6138-4247-B369-A1C9FD33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91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3A94AF-281D-479E-8F61-65C32E3E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Repository Patten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C6E7A-C72C-440E-92F2-5D69D58F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Trennung Businesslogik und Datenbeschaffung</a:t>
            </a:r>
          </a:p>
          <a:p>
            <a:r>
              <a:rPr lang="de-DE" dirty="0"/>
              <a:t>Eigene </a:t>
            </a:r>
            <a:r>
              <a:rPr lang="de-DE" dirty="0" err="1"/>
              <a:t>Repositories</a:t>
            </a:r>
            <a:r>
              <a:rPr lang="de-DE" dirty="0"/>
              <a:t> für die Entitäten</a:t>
            </a:r>
          </a:p>
          <a:p>
            <a:r>
              <a:rPr lang="de-DE" dirty="0"/>
              <a:t>Zentrale Zuständigkeit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r>
              <a:rPr lang="de-DE" dirty="0"/>
              <a:t>Vereinfachtes Testen</a:t>
            </a:r>
          </a:p>
          <a:p>
            <a:pPr lvl="1"/>
            <a:r>
              <a:rPr lang="de-DE" dirty="0"/>
              <a:t>Weniger Copy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47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69AB7E-01BE-4690-BC8A-13459F2F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92E43-D2D2-45E7-8922-3823E781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https://docs.microsoft.com/de-de/dotnet/desktop/wpf/data/?view=netdesktop-5.0</a:t>
            </a:r>
            <a:endParaRPr lang="de-DE" dirty="0"/>
          </a:p>
          <a:p>
            <a:r>
              <a:rPr lang="de-DE" dirty="0">
                <a:hlinkClick r:id="rId3"/>
              </a:rPr>
              <a:t>https://www.norberteder.com/das-repository-pattern-anhand-eines-beispiels-inkl-tests/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008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88A95F-6806-4703-88CE-FDB0AD0A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CA459-DEA2-45BF-88DF-617E4847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Allgemeines zu WPF</a:t>
            </a:r>
          </a:p>
          <a:p>
            <a:r>
              <a:rPr lang="de-DE" dirty="0"/>
              <a:t>MVVM Pattern</a:t>
            </a:r>
          </a:p>
          <a:p>
            <a:r>
              <a:rPr lang="de-DE" dirty="0"/>
              <a:t>Data Binding</a:t>
            </a:r>
          </a:p>
          <a:p>
            <a:r>
              <a:rPr lang="de-DE" dirty="0"/>
              <a:t>Repository Pattern</a:t>
            </a:r>
          </a:p>
          <a:p>
            <a:r>
              <a:rPr lang="de-DE" dirty="0"/>
              <a:t>Code Beispiel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71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85BF1C-9081-49BD-8DF7-8D0CD5A0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/>
              <a:t>Allgemeines zu WPF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B84F3-775B-4291-BB1E-7677D6DAA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/>
              <a:t>GUI Framework</a:t>
            </a:r>
          </a:p>
          <a:p>
            <a:r>
              <a:rPr lang="de-DE"/>
              <a:t>.NET Framework 3.0 oder höher</a:t>
            </a:r>
          </a:p>
          <a:p>
            <a:r>
              <a:rPr lang="de-DE"/>
              <a:t>Nachfolger von WinForms</a:t>
            </a:r>
          </a:p>
          <a:p>
            <a:r>
              <a:rPr lang="de-DE"/>
              <a:t>Kombination aus XAML und .NET Sprachen</a:t>
            </a:r>
          </a:p>
          <a:p>
            <a:r>
              <a:rPr lang="de-DE"/>
              <a:t>Verwendung bei Windows Applikationen oder Web Applikationen (Silverlight)</a:t>
            </a:r>
            <a:endParaRPr lang="de-DE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6420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8DC212-204A-4A5A-BA26-61ECC425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XAML – Extensible </a:t>
            </a:r>
            <a:r>
              <a:rPr lang="de-DE" dirty="0" err="1"/>
              <a:t>Application</a:t>
            </a:r>
            <a:r>
              <a:rPr lang="de-DE" dirty="0"/>
              <a:t> Markup Language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9821F-646A-4017-907C-9E5356C2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Für WPF entwickelt</a:t>
            </a:r>
          </a:p>
          <a:p>
            <a:r>
              <a:rPr lang="de-DE" dirty="0"/>
              <a:t>XML basiert</a:t>
            </a:r>
          </a:p>
          <a:p>
            <a:r>
              <a:rPr lang="de-DE" dirty="0"/>
              <a:t>Oberflächenelemente und Container</a:t>
            </a:r>
          </a:p>
          <a:p>
            <a:r>
              <a:rPr lang="de-DE" dirty="0"/>
              <a:t>Jedes Element auch als Klasse verfügbar (Darstellung durch Programmcode möglich, aber nicht empfohlen)</a:t>
            </a:r>
          </a:p>
          <a:p>
            <a:r>
              <a:rPr lang="de-DE" dirty="0"/>
              <a:t>Erstellung eigener Elemente </a:t>
            </a:r>
          </a:p>
          <a:p>
            <a:r>
              <a:rPr lang="de-DE" dirty="0"/>
              <a:t>Data Binding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5561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CA8E3-5FC3-4891-B291-7EA501D2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Beispiel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80C886-1D28-4573-9025-C7E4DFCA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95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7028BD-B13E-453F-BEEF-10B31C0B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MVVM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F9290-D3FE-4760-B801-81924DF3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Model View View-Model</a:t>
            </a:r>
          </a:p>
          <a:p>
            <a:r>
              <a:rPr lang="de-DE" dirty="0"/>
              <a:t>Strikte Trennung von GUI, Business – und Präsentationslogik</a:t>
            </a:r>
          </a:p>
          <a:p>
            <a:r>
              <a:rPr lang="de-DE" dirty="0"/>
              <a:t>Ziel: Bessere Wartbarkeit des Codes und Erleichterung der Unit-Tests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9013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F0B357-504E-4139-97FA-F02503F8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MVVM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4AD2F48-026E-4BA0-B990-9E16C8F7E1D0}"/>
              </a:ext>
            </a:extLst>
          </p:cNvPr>
          <p:cNvGrpSpPr/>
          <p:nvPr/>
        </p:nvGrpSpPr>
        <p:grpSpPr>
          <a:xfrm>
            <a:off x="1261872" y="2775092"/>
            <a:ext cx="7573792" cy="1307816"/>
            <a:chOff x="1261872" y="3014419"/>
            <a:chExt cx="7573792" cy="130781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FE1E78D-76E4-4F8B-B508-7766D9A41F77}"/>
                </a:ext>
              </a:extLst>
            </p:cNvPr>
            <p:cNvSpPr/>
            <p:nvPr/>
          </p:nvSpPr>
          <p:spPr>
            <a:xfrm>
              <a:off x="1261872" y="3014421"/>
              <a:ext cx="1427516" cy="8291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View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7D82217-8064-424C-BE76-2C6A9797F9E0}"/>
                </a:ext>
              </a:extLst>
            </p:cNvPr>
            <p:cNvSpPr/>
            <p:nvPr/>
          </p:nvSpPr>
          <p:spPr>
            <a:xfrm>
              <a:off x="4335010" y="3014419"/>
              <a:ext cx="1427516" cy="8291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View Model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EB1CCE4-65CD-4255-8C3C-15EF6483481C}"/>
                </a:ext>
              </a:extLst>
            </p:cNvPr>
            <p:cNvSpPr/>
            <p:nvPr/>
          </p:nvSpPr>
          <p:spPr>
            <a:xfrm>
              <a:off x="7408148" y="3014420"/>
              <a:ext cx="1427516" cy="8291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7EF2919B-1B19-42BB-B2EA-DA21FB4376B6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2689388" y="3428994"/>
              <a:ext cx="164562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FF3ABD9-EBA1-4CDF-916D-400C4059B321}"/>
                </a:ext>
              </a:extLst>
            </p:cNvPr>
            <p:cNvSpPr txBox="1"/>
            <p:nvPr/>
          </p:nvSpPr>
          <p:spPr>
            <a:xfrm>
              <a:off x="2971965" y="3144214"/>
              <a:ext cx="1080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Data Binding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801A367-76DA-48B6-A2D8-CAE4CE97A114}"/>
                </a:ext>
              </a:extLst>
            </p:cNvPr>
            <p:cNvSpPr txBox="1"/>
            <p:nvPr/>
          </p:nvSpPr>
          <p:spPr>
            <a:xfrm>
              <a:off x="2971965" y="3428993"/>
              <a:ext cx="1080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err="1"/>
                <a:t>Commands</a:t>
              </a:r>
              <a:endParaRPr lang="de-DE" sz="1100" dirty="0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1187EBA-F4E5-437A-8AE5-FAA350B4CF82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5762526" y="3428994"/>
              <a:ext cx="164562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B25DD70-7FEE-4932-8851-6F21DD7198EB}"/>
                </a:ext>
              </a:extLst>
            </p:cNvPr>
            <p:cNvSpPr txBox="1"/>
            <p:nvPr/>
          </p:nvSpPr>
          <p:spPr>
            <a:xfrm>
              <a:off x="6045103" y="3144214"/>
              <a:ext cx="1080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Updates</a:t>
              </a:r>
            </a:p>
          </p:txBody>
        </p: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8E0B7B6A-E4CA-4450-A98E-DA712723BCEF}"/>
                </a:ext>
              </a:extLst>
            </p:cNvPr>
            <p:cNvCxnSpPr>
              <a:cxnSpLocks/>
              <a:stCxn id="11" idx="2"/>
              <a:endCxn id="9" idx="2"/>
            </p:cNvCxnSpPr>
            <p:nvPr/>
          </p:nvCxnSpPr>
          <p:spPr>
            <a:xfrm rot="5400000" flipH="1">
              <a:off x="6585336" y="2307000"/>
              <a:ext cx="1" cy="3073138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619EF45-D7DB-4E06-8CF4-06BFE3CCEBD3}"/>
                </a:ext>
              </a:extLst>
            </p:cNvPr>
            <p:cNvSpPr txBox="1"/>
            <p:nvPr/>
          </p:nvSpPr>
          <p:spPr>
            <a:xfrm>
              <a:off x="6246144" y="4060625"/>
              <a:ext cx="678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notifies</a:t>
              </a:r>
              <a:endParaRPr lang="de-DE" sz="1100" dirty="0"/>
            </a:p>
          </p:txBody>
        </p:sp>
        <p:cxnSp>
          <p:nvCxnSpPr>
            <p:cNvPr id="25" name="Verbinder: gewinkelt 24">
              <a:extLst>
                <a:ext uri="{FF2B5EF4-FFF2-40B4-BE49-F238E27FC236}">
                  <a16:creationId xmlns:a16="http://schemas.microsoft.com/office/drawing/2014/main" id="{069CB66E-7A45-4CD2-BD02-9B71B5A0CA0B}"/>
                </a:ext>
              </a:extLst>
            </p:cNvPr>
            <p:cNvCxnSpPr/>
            <p:nvPr/>
          </p:nvCxnSpPr>
          <p:spPr>
            <a:xfrm rot="5400000" flipH="1">
              <a:off x="3512198" y="2306998"/>
              <a:ext cx="1" cy="3073138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8CC1BFA-C8BF-4E9D-BA94-ED50D6DF9591}"/>
                </a:ext>
              </a:extLst>
            </p:cNvPr>
            <p:cNvSpPr txBox="1"/>
            <p:nvPr/>
          </p:nvSpPr>
          <p:spPr>
            <a:xfrm>
              <a:off x="3173006" y="4060623"/>
              <a:ext cx="678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notifies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509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8E9024-0A3D-4079-B68F-47B8415C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 Binding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8CA1FA-E3EB-491C-92E8-A6D1B07B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Oberflächenelement</a:t>
            </a:r>
            <a:r>
              <a:rPr lang="en-US" dirty="0"/>
              <a:t> und </a:t>
            </a:r>
            <a:r>
              <a:rPr lang="en-US" dirty="0" err="1"/>
              <a:t>Datenquelle</a:t>
            </a:r>
            <a:endParaRPr lang="en-US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 err="1"/>
              <a:t>Ermöglicht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Trennung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Fenster und </a:t>
            </a:r>
            <a:r>
              <a:rPr lang="en-US" dirty="0" err="1"/>
              <a:t>Logik</a:t>
            </a:r>
            <a:endParaRPr lang="en-US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,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endParaRPr lang="en-US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Dependency Properties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339DD3A-3EF6-41EC-B28A-38BDA645B4DF}"/>
              </a:ext>
            </a:extLst>
          </p:cNvPr>
          <p:cNvGrpSpPr/>
          <p:nvPr/>
        </p:nvGrpSpPr>
        <p:grpSpPr>
          <a:xfrm>
            <a:off x="1422121" y="4086808"/>
            <a:ext cx="6235771" cy="1861583"/>
            <a:chOff x="1422121" y="4086808"/>
            <a:chExt cx="6235771" cy="1861583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1BE6213-1A47-44A1-9929-126379F17AF3}"/>
                </a:ext>
              </a:extLst>
            </p:cNvPr>
            <p:cNvSpPr/>
            <p:nvPr/>
          </p:nvSpPr>
          <p:spPr>
            <a:xfrm>
              <a:off x="1422122" y="4369570"/>
              <a:ext cx="2407701" cy="1578821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E2C557D-686D-4087-8113-0609CD9F0533}"/>
                </a:ext>
              </a:extLst>
            </p:cNvPr>
            <p:cNvSpPr txBox="1"/>
            <p:nvPr/>
          </p:nvSpPr>
          <p:spPr>
            <a:xfrm>
              <a:off x="1422122" y="4086808"/>
              <a:ext cx="120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Binding Target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C0B056C-B2F0-4CD4-8EBE-B761398B6496}"/>
                </a:ext>
              </a:extLst>
            </p:cNvPr>
            <p:cNvSpPr txBox="1"/>
            <p:nvPr/>
          </p:nvSpPr>
          <p:spPr>
            <a:xfrm>
              <a:off x="1422121" y="4369570"/>
              <a:ext cx="152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err="1"/>
                <a:t>Dependency</a:t>
              </a:r>
              <a:r>
                <a:rPr lang="de-DE" sz="1100" dirty="0"/>
                <a:t> </a:t>
              </a:r>
              <a:r>
                <a:rPr lang="de-DE" sz="1100" dirty="0" err="1"/>
                <a:t>Object</a:t>
              </a:r>
              <a:endParaRPr lang="de-DE" sz="11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F58CFC6-259E-46FC-AE7E-DE70F0AB4F60}"/>
                </a:ext>
              </a:extLst>
            </p:cNvPr>
            <p:cNvSpPr/>
            <p:nvPr/>
          </p:nvSpPr>
          <p:spPr>
            <a:xfrm>
              <a:off x="1785257" y="4845698"/>
              <a:ext cx="1698172" cy="821094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Dependency</a:t>
              </a:r>
              <a:r>
                <a:rPr lang="de-DE" sz="1100" dirty="0"/>
                <a:t> Property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1808145-BAC4-4FF6-ADCD-273E984C4FCE}"/>
                </a:ext>
              </a:extLst>
            </p:cNvPr>
            <p:cNvSpPr/>
            <p:nvPr/>
          </p:nvSpPr>
          <p:spPr>
            <a:xfrm>
              <a:off x="5250191" y="4369570"/>
              <a:ext cx="2407701" cy="1578821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C8EAD4-A6A6-4ECC-AC12-C7FC8FC5490C}"/>
                </a:ext>
              </a:extLst>
            </p:cNvPr>
            <p:cNvSpPr txBox="1"/>
            <p:nvPr/>
          </p:nvSpPr>
          <p:spPr>
            <a:xfrm>
              <a:off x="5250191" y="4086808"/>
              <a:ext cx="120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Binding Source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D282B34-B6A4-4A68-81E7-CC81133D3F1B}"/>
                </a:ext>
              </a:extLst>
            </p:cNvPr>
            <p:cNvSpPr txBox="1"/>
            <p:nvPr/>
          </p:nvSpPr>
          <p:spPr>
            <a:xfrm>
              <a:off x="4817166" y="4369570"/>
              <a:ext cx="152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err="1"/>
                <a:t>Object</a:t>
              </a:r>
              <a:endParaRPr lang="de-DE" sz="11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3516D27-62CD-4E91-B1FE-6CA67027756A}"/>
                </a:ext>
              </a:extLst>
            </p:cNvPr>
            <p:cNvSpPr/>
            <p:nvPr/>
          </p:nvSpPr>
          <p:spPr>
            <a:xfrm>
              <a:off x="5613326" y="4845698"/>
              <a:ext cx="1698172" cy="821094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Property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535455FF-310A-4995-AE3D-061A39D239C6}"/>
                </a:ext>
              </a:extLst>
            </p:cNvPr>
            <p:cNvCxnSpPr>
              <a:stCxn id="12" idx="3"/>
              <a:endCxn id="19" idx="1"/>
            </p:cNvCxnSpPr>
            <p:nvPr/>
          </p:nvCxnSpPr>
          <p:spPr>
            <a:xfrm>
              <a:off x="3483429" y="5256245"/>
              <a:ext cx="21298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95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304C15-B6BE-46C6-9196-6BA5AFAC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Data Binding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684B7C5-6B0B-4601-AD9F-05CB3CD94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Arten der Bindung: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source</a:t>
            </a:r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time</a:t>
            </a:r>
          </a:p>
          <a:p>
            <a:r>
              <a:rPr lang="de-DE" dirty="0"/>
              <a:t>Erkennung von Änderungen: </a:t>
            </a:r>
            <a:r>
              <a:rPr lang="de-DE" dirty="0" err="1"/>
              <a:t>INotifyPropertyChanged</a:t>
            </a:r>
            <a:endParaRPr lang="de-DE" dirty="0"/>
          </a:p>
          <a:p>
            <a:r>
              <a:rPr lang="de-DE" dirty="0"/>
              <a:t>Oder: Observable Collections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957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274</Words>
  <Application>Microsoft Office PowerPoint</Application>
  <PresentationFormat>Breitbild</PresentationFormat>
  <Paragraphs>72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Aussicht</vt:lpstr>
      <vt:lpstr>WPF – Windows Presentation Foundation</vt:lpstr>
      <vt:lpstr>Gliederung</vt:lpstr>
      <vt:lpstr>Allgemeines zu WPF</vt:lpstr>
      <vt:lpstr>XAML – Extensible Application Markup Language</vt:lpstr>
      <vt:lpstr>Code Beispiel 1</vt:lpstr>
      <vt:lpstr>MVVM Pattern</vt:lpstr>
      <vt:lpstr>MVVM Pattern</vt:lpstr>
      <vt:lpstr>Data Binding</vt:lpstr>
      <vt:lpstr>Data Binding</vt:lpstr>
      <vt:lpstr>Code Beispiel 2</vt:lpstr>
      <vt:lpstr>Events im MVVM Pattern</vt:lpstr>
      <vt:lpstr>Repository Patten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– Windows Presentation Foundation</dc:title>
  <dc:creator>Schäfer Peer Niklas</dc:creator>
  <cp:lastModifiedBy>Schäfer Peer Niklas</cp:lastModifiedBy>
  <cp:revision>26</cp:revision>
  <dcterms:created xsi:type="dcterms:W3CDTF">2021-04-25T15:33:33Z</dcterms:created>
  <dcterms:modified xsi:type="dcterms:W3CDTF">2021-05-17T21:07:08Z</dcterms:modified>
</cp:coreProperties>
</file>