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Forum" charset="1" panose="02000000000000000000"/>
      <p:regular r:id="rId8"/>
    </p:embeddedFont>
    <p:embeddedFont>
      <p:font typeface="Open Sauce Light" charset="1" panose="000004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ABB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5393" y="3823780"/>
            <a:ext cx="13657214" cy="1585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79"/>
              </a:lnSpc>
              <a:spcBef>
                <a:spcPct val="0"/>
              </a:spcBef>
            </a:pPr>
            <a:r>
              <a:rPr lang="en-US" sz="9200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TRABALHO FCM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18292" y="5778550"/>
            <a:ext cx="11251416" cy="1762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</a:pP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Clairton Marcolongo</a:t>
            </a:r>
          </a:p>
          <a:p>
            <a:pPr algn="ctr">
              <a:lnSpc>
                <a:spcPts val="4688"/>
              </a:lnSpc>
            </a:pP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Giovana Mancilla Pivato </a:t>
            </a:r>
          </a:p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Marcela Carneiro de Oliveira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ABB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DAGXmRfc9YA</dc:identifier>
  <dcterms:modified xsi:type="dcterms:W3CDTF">2011-08-01T06:04:30Z</dcterms:modified>
  <cp:revision>1</cp:revision>
  <dc:title>Trabalho fcm</dc:title>
</cp:coreProperties>
</file>