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a Carneiro de Oliveira" userId="7fd1b2a03a6e9a1f" providerId="LiveId" clId="{08B6AC70-CDE7-4C78-9D71-7DBA8B17C6D9}"/>
    <pc:docChg chg="modSld">
      <pc:chgData name="Marcela Carneiro de Oliveira" userId="7fd1b2a03a6e9a1f" providerId="LiveId" clId="{08B6AC70-CDE7-4C78-9D71-7DBA8B17C6D9}" dt="2024-11-25T17:00:49.926" v="133" actId="20577"/>
      <pc:docMkLst>
        <pc:docMk/>
      </pc:docMkLst>
      <pc:sldChg chg="modSp mod">
        <pc:chgData name="Marcela Carneiro de Oliveira" userId="7fd1b2a03a6e9a1f" providerId="LiveId" clId="{08B6AC70-CDE7-4C78-9D71-7DBA8B17C6D9}" dt="2024-11-25T17:00:49.926" v="133" actId="20577"/>
        <pc:sldMkLst>
          <pc:docMk/>
          <pc:sldMk cId="2639704483" sldId="257"/>
        </pc:sldMkLst>
        <pc:spChg chg="mod">
          <ac:chgData name="Marcela Carneiro de Oliveira" userId="7fd1b2a03a6e9a1f" providerId="LiveId" clId="{08B6AC70-CDE7-4C78-9D71-7DBA8B17C6D9}" dt="2024-11-25T17:00:49.926" v="133" actId="20577"/>
          <ac:spMkLst>
            <pc:docMk/>
            <pc:sldMk cId="2639704483" sldId="257"/>
            <ac:spMk id="3" creationId="{8607DD9D-3D68-961B-1B57-C6FE489B5D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B8749-C8BB-6E33-95E6-6FAE43AD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614D78-65D4-D7FD-98FB-6E9CB2BC0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12481D-78FE-F805-4C0E-5991069C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A8C4-1195-4EB6-9416-740F75B17A5C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EA74D3-D331-1669-24AC-0C1BE5C3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82152D-01FC-3849-C9FB-BCB2881A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5EDE-3497-49B8-B013-3A289C68E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07D2B-78CF-B347-24EA-2D2C662E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07886B-3C6E-C4CB-D68E-72E447128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271CD1-A766-80DD-DF75-FACB2FC5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A8C4-1195-4EB6-9416-740F75B17A5C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CC5768-B57D-5161-CE79-9F1E579C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8BBAE1-441F-8285-D99C-01DB8C77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5EDE-3497-49B8-B013-3A289C68E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6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33B16D-B9DC-21C3-3E5A-E13E1DC23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09B205-8714-ACD0-14A0-543499091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8EC50F-3179-7EBF-D5A4-2EC92B0D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A8C4-1195-4EB6-9416-740F75B17A5C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0E2053-B96D-55F6-8E38-0BA8AB5F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5A7DA-3BD9-B8ED-DA5F-FF7A80EB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5EDE-3497-49B8-B013-3A289C68E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01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08279-5786-CB26-5C73-8661A5C4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00AA6-03FD-DC5D-522C-39BD036F4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063419-1EFA-E20A-F550-EE02F68B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A8C4-1195-4EB6-9416-740F75B17A5C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773F1-3F95-3F99-5814-A6231C6C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1FEE97-AA1C-2382-C199-5F6D3B6C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5EDE-3497-49B8-B013-3A289C68E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01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652F6-7CA0-B43F-9AAC-7E5EDB6D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58F34A-4A8D-B258-F3EE-2CDD413BA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058C9C-CC26-5B64-0B5A-A3CCBE20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A8C4-1195-4EB6-9416-740F75B17A5C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14F72B-C795-374C-AF5F-B6AB09D6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B72ED1-5247-F2FA-29DF-13F7779B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5EDE-3497-49B8-B013-3A289C68E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91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B1AD2-93FC-C026-F8C8-BA3F3B78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4BA76D-7311-37D3-3BC6-7F16FDA0A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F557AA-9F46-8F71-BBDB-AFF9B999A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41B33A-BC88-2CD7-1AAF-1293C9D0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A8C4-1195-4EB6-9416-740F75B17A5C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A02961-21E1-12FF-3E01-00E51C5E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3402EC-6F16-A37E-2F9B-7C52E2DF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5EDE-3497-49B8-B013-3A289C68E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84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75DE5-5F17-CEF3-581E-6E940040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0C9AF7-2EA9-1295-43A8-8F9E2D200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FA0191-A70E-1822-EB64-CC9859024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8B4AEE-9781-709E-712C-5BA7B5B4C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1F2C0B-14C9-0A6D-479E-C7DA1F44E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A5326B-71B3-A186-BB38-3CFD6ECB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A8C4-1195-4EB6-9416-740F75B17A5C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75087E-77E5-2191-F839-21C5C184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BA4E21-D94E-B6E4-FF8E-5571EBE9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5EDE-3497-49B8-B013-3A289C68E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55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7A664-BC89-AFA9-DF03-446D84F7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D1B0DC-3A49-A46E-2381-4DAFB575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A8C4-1195-4EB6-9416-740F75B17A5C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D1D542-6761-E3FB-A923-B8E2D405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511150-F8B8-4866-9183-30B9D025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5EDE-3497-49B8-B013-3A289C68E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94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08D73F-34BF-8271-4F60-E2A0E939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A8C4-1195-4EB6-9416-740F75B17A5C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57F794-4384-3BA4-A3A4-7624717C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3071DB-F514-4701-4369-554EC821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5EDE-3497-49B8-B013-3A289C68E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08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F58BC-A1BE-65C0-6FB0-B7EDA4D6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E0872-C146-B1C7-A1C2-DF8BA687B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F05429-F314-CFD4-6551-637C18A4B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58076E-9BD1-F389-7D2F-7B39550B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A8C4-1195-4EB6-9416-740F75B17A5C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8394BD-496F-6443-466A-C494C50C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295B35-83F2-1A54-6B6F-9E1F729B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5EDE-3497-49B8-B013-3A289C68E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6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C4078-C9EE-2BDD-DC09-3FA7BDBB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4554F4-9290-800E-A2E5-EEA59523C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E4D4B8-C865-C4A5-38FF-DACB5D7BA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9C86C0-FEA0-E26A-D7BE-7D3A00D6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A8C4-1195-4EB6-9416-740F75B17A5C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65F78F-9DC4-1A45-1875-F1316491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EF01D3-A9A2-2692-4119-01BECB9F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5EDE-3497-49B8-B013-3A289C68E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4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A8257E-33C8-4406-C459-FC32B3C2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B74BE-795F-4E03-8016-E5C8443C2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7FC4A2-07D7-201D-74DE-1F6869069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D4A8C4-1195-4EB6-9416-740F75B17A5C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D4C6A6-C91C-EFD2-591D-C39083862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C7AF7C-760D-C90E-C7CC-D92793BB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B5EDE-3497-49B8-B013-3A289C68E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61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BF67A-B092-066E-EB11-BA5DBA13E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Ferramentas Computacionais de Modelagem - 2024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93D800-8577-D54F-23EF-CF4E18CF7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pt-BR" sz="3000" dirty="0"/>
              <a:t>Trabalho final</a:t>
            </a:r>
          </a:p>
          <a:p>
            <a:endParaRPr lang="pt-BR" dirty="0"/>
          </a:p>
          <a:p>
            <a:pPr algn="l"/>
            <a:r>
              <a:rPr lang="pt-BR" sz="2200" dirty="0" err="1"/>
              <a:t>Clairton</a:t>
            </a:r>
            <a:endParaRPr lang="pt-BR" sz="2200" dirty="0"/>
          </a:p>
          <a:p>
            <a:pPr algn="l"/>
            <a:r>
              <a:rPr lang="pt-BR" sz="2200" dirty="0"/>
              <a:t>Giovana </a:t>
            </a:r>
            <a:r>
              <a:rPr lang="pt-BR" sz="2200" dirty="0" err="1"/>
              <a:t>Mancila</a:t>
            </a:r>
            <a:r>
              <a:rPr lang="pt-BR" sz="2200" dirty="0"/>
              <a:t> </a:t>
            </a:r>
            <a:r>
              <a:rPr lang="pt-BR" sz="2200" dirty="0" err="1"/>
              <a:t>Pivato</a:t>
            </a:r>
            <a:endParaRPr lang="pt-BR" sz="2200" dirty="0"/>
          </a:p>
          <a:p>
            <a:pPr algn="l"/>
            <a:r>
              <a:rPr lang="pt-BR" sz="2200" dirty="0"/>
              <a:t>Marcela Carneiro de Oliveira</a:t>
            </a:r>
          </a:p>
        </p:txBody>
      </p:sp>
    </p:spTree>
    <p:extLst>
      <p:ext uri="{BB962C8B-B14F-4D97-AF65-F5344CB8AC3E}">
        <p14:creationId xmlns:p14="http://schemas.microsoft.com/office/powerpoint/2010/main" val="304245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BB9FE-5856-0A29-3CF1-348758F4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Intro</a:t>
            </a:r>
            <a:r>
              <a:rPr lang="pt-BR" dirty="0"/>
              <a:t> e 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07DD9D-3D68-961B-1B57-C6FE489B5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Adicionar em algum lugar um QR </a:t>
            </a:r>
            <a:r>
              <a:rPr lang="pt-BR" dirty="0" err="1"/>
              <a:t>code</a:t>
            </a:r>
            <a:r>
              <a:rPr lang="pt-BR" dirty="0"/>
              <a:t> do repositório no GitHub, caso alguém </a:t>
            </a:r>
            <a:r>
              <a:rPr lang="pt-BR"/>
              <a:t>queira acessar</a:t>
            </a:r>
          </a:p>
        </p:txBody>
      </p:sp>
    </p:spTree>
    <p:extLst>
      <p:ext uri="{BB962C8B-B14F-4D97-AF65-F5344CB8AC3E}">
        <p14:creationId xmlns:p14="http://schemas.microsoft.com/office/powerpoint/2010/main" val="263970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FEC8B-FFC7-A4CD-0103-3DAF0190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6FB843-BE91-D88C-975F-3A018A21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5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93E18-1C98-97B1-7372-5217C4F1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</a:t>
            </a:r>
            <a:r>
              <a:rPr lang="pt-BR" dirty="0" err="1"/>
              <a:t>boxplot</a:t>
            </a:r>
            <a:r>
              <a:rPr lang="pt-BR" dirty="0"/>
              <a:t> pontuações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93743-54B8-347A-E83A-6C620A598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51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02112-4681-7D6E-7C2F-B2B47114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estatístico e mais gráficos?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0D1250-5DAD-061E-3CA1-441626FFE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42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14CF7-CF1B-142D-3152-AB11B8F1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Encerramento e 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25A80-4D32-B31D-F392-BC38BA34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987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Google Sans</vt:lpstr>
      <vt:lpstr>Tema do Office</vt:lpstr>
      <vt:lpstr>Ferramentas Computacionais de Modelagem - 2024</vt:lpstr>
      <vt:lpstr>Intro e objetivo</vt:lpstr>
      <vt:lpstr>Apresentação do banco de dados</vt:lpstr>
      <vt:lpstr>Gráfico boxplot pontuações</vt:lpstr>
      <vt:lpstr>Teste estatístico e mais gráficos?</vt:lpstr>
      <vt:lpstr>Encerramento e 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Marcela Carneiro de Oliveira</dc:creator>
  <cp:lastModifiedBy>Marcela Carneiro de Oliveira</cp:lastModifiedBy>
  <cp:revision>1</cp:revision>
  <dcterms:created xsi:type="dcterms:W3CDTF">2024-11-25T04:01:40Z</dcterms:created>
  <dcterms:modified xsi:type="dcterms:W3CDTF">2024-11-25T17:00:50Z</dcterms:modified>
</cp:coreProperties>
</file>