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5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19 March 14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19 March 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featuredarticles/ViewControllerPGforiPhoneOS/Introduction/Introduction.html" TargetMode="External"/><Relationship Id="rId4" Type="http://schemas.openxmlformats.org/officeDocument/2006/relationships/hyperlink" Target="https://developer.apple.com/library/ios/documentation/windowsviews/conceptual/viewpg_iphoneos/CreatingViews/CreatingView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documentation/general/conceptual/CocoaEncyclopedia/Model-View-Controller/Model-View-Controll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8793"/>
            <a:ext cx="7848600" cy="1927225"/>
          </a:xfrm>
        </p:spPr>
        <p:txBody>
          <a:bodyPr/>
          <a:lstStyle/>
          <a:p>
            <a:pPr algn="ctr"/>
            <a:r>
              <a:rPr lang="en-US" dirty="0" err="1" smtClean="0"/>
              <a:t>UIKit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en-US" dirty="0" smtClean="0"/>
              <a:t>(Later) Responder </a:t>
            </a:r>
            <a:r>
              <a:rPr lang="en-US" dirty="0" smtClean="0"/>
              <a:t>Chain</a:t>
            </a:r>
            <a:endParaRPr lang="en-US" dirty="0"/>
          </a:p>
        </p:txBody>
      </p:sp>
      <p:pic>
        <p:nvPicPr>
          <p:cNvPr id="4" name="Picture 3" descr="Снимок экрана 2014-03-18 в 22.3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11" y="1338503"/>
            <a:ext cx="5444251" cy="53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979"/>
            <a:ext cx="8229600" cy="9906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Picture 3" descr="cocoa_mv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1" y="2172096"/>
            <a:ext cx="8587130" cy="31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ru-RU" dirty="0" smtClean="0"/>
              <a:t>Простой пример</a:t>
            </a:r>
            <a:endParaRPr lang="en-US" dirty="0"/>
          </a:p>
        </p:txBody>
      </p:sp>
      <p:pic>
        <p:nvPicPr>
          <p:cNvPr id="8" name="Picture 7" descr="Снимок экрана 2014-03-18 в 22.0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48" y="1452655"/>
            <a:ext cx="3139036" cy="510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en-US" dirty="0" smtClean="0"/>
              <a:t>View Controller</a:t>
            </a:r>
            <a:endParaRPr lang="en-US" dirty="0"/>
          </a:p>
        </p:txBody>
      </p:sp>
      <p:pic>
        <p:nvPicPr>
          <p:cNvPr id="4" name="Picture 3" descr="navigation_interface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4" y="1352772"/>
            <a:ext cx="7651962" cy="533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ru-RU" dirty="0" smtClean="0"/>
              <a:t>Иерархия 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3" name="Picture 2" descr="windowlay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94" y="1381310"/>
            <a:ext cx="7124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ru-RU" dirty="0" smtClean="0"/>
              <a:t>Иерархия 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3" name="Picture 2" descr="Iphone_view_hierarchy_nes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69" y="1623881"/>
            <a:ext cx="7020687" cy="44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ru-RU" dirty="0" smtClean="0"/>
              <a:t>Размеры, координаты</a:t>
            </a:r>
            <a:endParaRPr lang="en-US" dirty="0"/>
          </a:p>
        </p:txBody>
      </p:sp>
      <p:pic>
        <p:nvPicPr>
          <p:cNvPr id="3" name="Picture 2" descr="UIView-coordinate-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9" y="1500604"/>
            <a:ext cx="8686800" cy="49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10"/>
            <a:ext cx="8229600" cy="990600"/>
          </a:xfrm>
        </p:spPr>
        <p:txBody>
          <a:bodyPr/>
          <a:lstStyle/>
          <a:p>
            <a:r>
              <a:rPr lang="ru-RU" dirty="0" smtClean="0"/>
              <a:t>Связь </a:t>
            </a:r>
            <a:r>
              <a:rPr lang="en-US" dirty="0" smtClean="0"/>
              <a:t>view-view controller</a:t>
            </a:r>
            <a:endParaRPr lang="en-US" dirty="0"/>
          </a:p>
        </p:txBody>
      </p:sp>
      <p:pic>
        <p:nvPicPr>
          <p:cNvPr id="3" name="Picture 2" descr="windowlay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94" y="1381310"/>
            <a:ext cx="7124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https://developer.apple.com/library/ios/documentation/general/conceptual/CocoaEncyclopedia/Model-View-Controller/Model-View-</a:t>
            </a:r>
            <a:r>
              <a:rPr lang="en-US" sz="1600" dirty="0" smtClean="0">
                <a:hlinkClick r:id="rId2"/>
              </a:rPr>
              <a:t>Controller.html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https://developer.apple.com/library/ios/featuredarticles/ViewControllerPGforiPhoneOS/Introduction/</a:t>
            </a:r>
            <a:r>
              <a:rPr lang="en-US" sz="1600" dirty="0" smtClean="0">
                <a:hlinkClick r:id="rId3"/>
              </a:rPr>
              <a:t>Introduction.html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https://developer.apple.com/library/ios/documentation/windowsviews/conceptual/viewpg_iphoneos/CreatingViews/</a:t>
            </a:r>
            <a:r>
              <a:rPr lang="en-US" sz="1600" dirty="0" smtClean="0">
                <a:hlinkClick r:id="rId4"/>
              </a:rPr>
              <a:t>CreatingViews.html</a:t>
            </a:r>
            <a:endParaRPr lang="en-US" sz="16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23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748</TotalTime>
  <Words>91</Words>
  <Application>Microsoft Macintosh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UIKit</vt:lpstr>
      <vt:lpstr>MVC</vt:lpstr>
      <vt:lpstr>Простой пример</vt:lpstr>
      <vt:lpstr>View Controller</vt:lpstr>
      <vt:lpstr>Иерархия view</vt:lpstr>
      <vt:lpstr>Иерархия view</vt:lpstr>
      <vt:lpstr>Размеры, координаты</vt:lpstr>
      <vt:lpstr>Связь view-view controller</vt:lpstr>
      <vt:lpstr>Ссылки</vt:lpstr>
      <vt:lpstr>(Later) Responder 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UIKit</dc:title>
  <dc:creator>Gogi Kauk</dc:creator>
  <cp:lastModifiedBy>Gogi Kauk</cp:lastModifiedBy>
  <cp:revision>10</cp:revision>
  <dcterms:created xsi:type="dcterms:W3CDTF">2014-03-17T20:09:37Z</dcterms:created>
  <dcterms:modified xsi:type="dcterms:W3CDTF">2014-03-19T06:52:58Z</dcterms:modified>
</cp:coreProperties>
</file>