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-14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F48C0-2C20-854B-87D3-DF89C81223A6}" type="datetimeFigureOut">
              <a:rPr lang="en-US" smtClean="0"/>
              <a:t>17/9/28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FD9FC-291D-D645-A2F8-91A337A81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771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F48C0-2C20-854B-87D3-DF89C81223A6}" type="datetimeFigureOut">
              <a:rPr lang="en-US" smtClean="0"/>
              <a:t>17/9/28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FD9FC-291D-D645-A2F8-91A337A81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019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F48C0-2C20-854B-87D3-DF89C81223A6}" type="datetimeFigureOut">
              <a:rPr lang="en-US" smtClean="0"/>
              <a:t>17/9/28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FD9FC-291D-D645-A2F8-91A337A81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241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F48C0-2C20-854B-87D3-DF89C81223A6}" type="datetimeFigureOut">
              <a:rPr lang="en-US" smtClean="0"/>
              <a:t>17/9/28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FD9FC-291D-D645-A2F8-91A337A81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048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F48C0-2C20-854B-87D3-DF89C81223A6}" type="datetimeFigureOut">
              <a:rPr lang="en-US" smtClean="0"/>
              <a:t>17/9/28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FD9FC-291D-D645-A2F8-91A337A81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86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F48C0-2C20-854B-87D3-DF89C81223A6}" type="datetimeFigureOut">
              <a:rPr lang="en-US" smtClean="0"/>
              <a:t>17/9/28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FD9FC-291D-D645-A2F8-91A337A81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961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F48C0-2C20-854B-87D3-DF89C81223A6}" type="datetimeFigureOut">
              <a:rPr lang="en-US" smtClean="0"/>
              <a:t>17/9/28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FD9FC-291D-D645-A2F8-91A337A81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24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F48C0-2C20-854B-87D3-DF89C81223A6}" type="datetimeFigureOut">
              <a:rPr lang="en-US" smtClean="0"/>
              <a:t>17/9/28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FD9FC-291D-D645-A2F8-91A337A81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291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F48C0-2C20-854B-87D3-DF89C81223A6}" type="datetimeFigureOut">
              <a:rPr lang="en-US" smtClean="0"/>
              <a:t>17/9/28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FD9FC-291D-D645-A2F8-91A337A81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581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F48C0-2C20-854B-87D3-DF89C81223A6}" type="datetimeFigureOut">
              <a:rPr lang="en-US" smtClean="0"/>
              <a:t>17/9/28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FD9FC-291D-D645-A2F8-91A337A81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146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F48C0-2C20-854B-87D3-DF89C81223A6}" type="datetimeFigureOut">
              <a:rPr lang="en-US" smtClean="0"/>
              <a:t>17/9/28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FD9FC-291D-D645-A2F8-91A337A81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489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FF48C0-2C20-854B-87D3-DF89C81223A6}" type="datetimeFigureOut">
              <a:rPr lang="en-US" smtClean="0"/>
              <a:t>17/9/28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9FD9FC-291D-D645-A2F8-91A337A81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851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52425"/>
            <a:ext cx="7772400" cy="1470025"/>
          </a:xfrm>
        </p:spPr>
        <p:txBody>
          <a:bodyPr/>
          <a:lstStyle/>
          <a:p>
            <a:r>
              <a:rPr lang="zh-CN" altLang="en-US" dirty="0" smtClean="0"/>
              <a:t>图片的格式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01422" y="2201333"/>
            <a:ext cx="544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/>
              <a:t>常见图片格式：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01422" y="3090333"/>
            <a:ext cx="61665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HT" altLang="en-US" b="1" dirty="0"/>
              <a:t>一、</a:t>
            </a:r>
            <a:r>
              <a:rPr lang="en-US" altLang="zh-CHT" b="1" dirty="0"/>
              <a:t>BMP</a:t>
            </a:r>
            <a:r>
              <a:rPr lang="zh-CHT" altLang="en-US" b="1" dirty="0"/>
              <a:t>格式</a:t>
            </a:r>
          </a:p>
          <a:p>
            <a:r>
              <a:rPr lang="en-US" altLang="zh-TW" dirty="0"/>
              <a:t>BMP</a:t>
            </a:r>
            <a:r>
              <a:rPr lang="zh-TW" altLang="en-US" dirty="0"/>
              <a:t>是英文</a:t>
            </a:r>
            <a:r>
              <a:rPr lang="en-US" altLang="zh-TW" dirty="0"/>
              <a:t>Bitmap</a:t>
            </a:r>
            <a:r>
              <a:rPr lang="zh-TW" altLang="en-US" dirty="0"/>
              <a:t>（位图）的简写，它是</a:t>
            </a:r>
            <a:r>
              <a:rPr lang="en-US" altLang="zh-TW" dirty="0"/>
              <a:t>Windows</a:t>
            </a:r>
            <a:r>
              <a:rPr lang="zh-TW" altLang="en-US" dirty="0"/>
              <a:t>操作系统中的标准图像文件格式，能够被多种</a:t>
            </a:r>
            <a:r>
              <a:rPr lang="en-US" altLang="zh-TW" dirty="0"/>
              <a:t>Windows</a:t>
            </a:r>
            <a:r>
              <a:rPr lang="zh-TW" altLang="en-US" dirty="0"/>
              <a:t>应用程序所支持。随着</a:t>
            </a:r>
            <a:r>
              <a:rPr lang="en-US" altLang="zh-TW" dirty="0"/>
              <a:t>Windows</a:t>
            </a:r>
            <a:r>
              <a:rPr lang="zh-TW" altLang="en-US" dirty="0"/>
              <a:t>操作系统的流行与丰富的</a:t>
            </a:r>
            <a:r>
              <a:rPr lang="en-US" altLang="zh-TW" dirty="0"/>
              <a:t>Windows</a:t>
            </a:r>
            <a:r>
              <a:rPr lang="zh-TW" altLang="en-US" dirty="0"/>
              <a:t>应用程序的开发，</a:t>
            </a:r>
            <a:r>
              <a:rPr lang="en-US" altLang="zh-TW" dirty="0"/>
              <a:t>BMP</a:t>
            </a:r>
            <a:r>
              <a:rPr lang="zh-TW" altLang="en-US" dirty="0"/>
              <a:t>位图格式理所当然地被广泛应用。这种格式的特点是包含的图像信息较丰富，几乎不进行压缩，但由此导致了它与生俱生来的</a:t>
            </a:r>
            <a:r>
              <a:rPr lang="zh-TW" altLang="en-US" b="1" dirty="0"/>
              <a:t>缺点</a:t>
            </a:r>
            <a:r>
              <a:rPr lang="en-US" altLang="zh-TW" dirty="0"/>
              <a:t>--</a:t>
            </a:r>
            <a:r>
              <a:rPr lang="zh-TW" altLang="en-US" dirty="0"/>
              <a:t>占用磁盘空间过大。所以，目前</a:t>
            </a:r>
            <a:r>
              <a:rPr lang="en-US" altLang="zh-TW" dirty="0"/>
              <a:t>BMP</a:t>
            </a:r>
            <a:r>
              <a:rPr lang="zh-TW" altLang="en-US" dirty="0"/>
              <a:t>在单机上比较流行。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868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4222"/>
            <a:ext cx="8229600" cy="5081941"/>
          </a:xfrm>
        </p:spPr>
        <p:txBody>
          <a:bodyPr>
            <a:normAutofit fontScale="55000" lnSpcReduction="20000"/>
          </a:bodyPr>
          <a:lstStyle/>
          <a:p>
            <a:r>
              <a:rPr lang="zh-CHT" altLang="en-US" b="1" dirty="0"/>
              <a:t>二、</a:t>
            </a:r>
            <a:r>
              <a:rPr lang="en-US" altLang="zh-CHT" b="1" dirty="0"/>
              <a:t>GIF</a:t>
            </a:r>
            <a:r>
              <a:rPr lang="zh-CHT" altLang="en-US" b="1" dirty="0"/>
              <a:t>格式</a:t>
            </a:r>
          </a:p>
          <a:p>
            <a:r>
              <a:rPr lang="en-US" altLang="zh-TW" dirty="0">
                <a:latin typeface="楷体-简"/>
              </a:rPr>
              <a:t>GIF</a:t>
            </a:r>
            <a:r>
              <a:rPr lang="zh-TW" altLang="en-US" dirty="0">
                <a:latin typeface="楷体-简"/>
              </a:rPr>
              <a:t>是英文</a:t>
            </a:r>
            <a:r>
              <a:rPr lang="en-US" altLang="zh-TW" dirty="0">
                <a:latin typeface="楷体-简"/>
              </a:rPr>
              <a:t>Graphics Interchange Format</a:t>
            </a:r>
            <a:r>
              <a:rPr lang="zh-TW" altLang="en-US" dirty="0">
                <a:latin typeface="楷体-简"/>
              </a:rPr>
              <a:t>（图形交换格式）的缩写。顾名思义，这种格式是用来交换图片的。事实上也是如此，上世纪</a:t>
            </a:r>
            <a:r>
              <a:rPr lang="en-US" altLang="zh-TW" dirty="0">
                <a:latin typeface="楷体-简"/>
              </a:rPr>
              <a:t>80</a:t>
            </a:r>
            <a:r>
              <a:rPr lang="zh-TW" altLang="en-US" dirty="0">
                <a:latin typeface="楷体-简"/>
              </a:rPr>
              <a:t>年代，美国一家著名的在线信息服务机构</a:t>
            </a:r>
            <a:r>
              <a:rPr lang="en-US" altLang="zh-TW" dirty="0">
                <a:latin typeface="楷体-简"/>
              </a:rPr>
              <a:t>CompuServe</a:t>
            </a:r>
            <a:r>
              <a:rPr lang="zh-TW" altLang="en-US" dirty="0">
                <a:latin typeface="楷体-简"/>
              </a:rPr>
              <a:t>针对当时网络传输带宽的限制，开发出了这种</a:t>
            </a:r>
            <a:r>
              <a:rPr lang="en-US" altLang="zh-TW" dirty="0">
                <a:latin typeface="楷体-简"/>
              </a:rPr>
              <a:t>GIF</a:t>
            </a:r>
            <a:r>
              <a:rPr lang="zh-TW" altLang="en-US" dirty="0">
                <a:latin typeface="楷体-简"/>
              </a:rPr>
              <a:t>图像格式。</a:t>
            </a:r>
          </a:p>
          <a:p>
            <a:r>
              <a:rPr lang="en-US" altLang="zh-TW" dirty="0">
                <a:latin typeface="楷体-简"/>
              </a:rPr>
              <a:t>GIF</a:t>
            </a:r>
            <a:r>
              <a:rPr lang="zh-TW" altLang="en-US" dirty="0">
                <a:latin typeface="楷体-简"/>
              </a:rPr>
              <a:t>格式的</a:t>
            </a:r>
            <a:r>
              <a:rPr lang="zh-TW" altLang="en-US" b="1" dirty="0">
                <a:latin typeface="楷体-简"/>
              </a:rPr>
              <a:t>特点</a:t>
            </a:r>
            <a:r>
              <a:rPr lang="zh-TW" altLang="en-US" dirty="0">
                <a:latin typeface="楷体-简"/>
              </a:rPr>
              <a:t>是压缩比高，磁盘空间占用较少，所以这种图像格式迅速得到了广泛的应用。 最初的</a:t>
            </a:r>
            <a:r>
              <a:rPr lang="en-US" altLang="zh-TW" dirty="0">
                <a:latin typeface="楷体-简"/>
              </a:rPr>
              <a:t>GIF</a:t>
            </a:r>
            <a:r>
              <a:rPr lang="zh-TW" altLang="en-US" dirty="0">
                <a:latin typeface="楷体-简"/>
              </a:rPr>
              <a:t>只是简单地用来存储单幅静止图像（称为</a:t>
            </a:r>
            <a:r>
              <a:rPr lang="en-US" altLang="zh-TW" dirty="0">
                <a:latin typeface="楷体-简"/>
              </a:rPr>
              <a:t>GIF87a</a:t>
            </a:r>
            <a:r>
              <a:rPr lang="zh-TW" altLang="en-US" dirty="0">
                <a:latin typeface="楷体-简"/>
              </a:rPr>
              <a:t>），后来随着技术发展，可以同时存储若干幅静止图象进而形成连续的动画，使之成为当时支持</a:t>
            </a:r>
            <a:r>
              <a:rPr lang="en-US" altLang="zh-TW" dirty="0">
                <a:latin typeface="楷体-简"/>
              </a:rPr>
              <a:t>2D</a:t>
            </a:r>
            <a:r>
              <a:rPr lang="zh-TW" altLang="en-US" dirty="0">
                <a:latin typeface="楷体-简"/>
              </a:rPr>
              <a:t>动画为数不多的格式之一（称为</a:t>
            </a:r>
            <a:r>
              <a:rPr lang="en-US" altLang="zh-TW" dirty="0">
                <a:latin typeface="楷体-简"/>
              </a:rPr>
              <a:t>GIF89a</a:t>
            </a:r>
            <a:r>
              <a:rPr lang="zh-TW" altLang="en-US" dirty="0">
                <a:latin typeface="楷体-简"/>
              </a:rPr>
              <a:t>），而在</a:t>
            </a:r>
            <a:r>
              <a:rPr lang="en-US" altLang="zh-TW" dirty="0">
                <a:latin typeface="楷体-简"/>
              </a:rPr>
              <a:t>GIF89a</a:t>
            </a:r>
            <a:r>
              <a:rPr lang="zh-TW" altLang="en-US" dirty="0">
                <a:latin typeface="楷体-简"/>
              </a:rPr>
              <a:t>图像中可指定透明区域，使图像具有非同一般的显示效果，这更使</a:t>
            </a:r>
            <a:r>
              <a:rPr lang="en-US" altLang="zh-TW" dirty="0">
                <a:latin typeface="楷体-简"/>
              </a:rPr>
              <a:t>GIF</a:t>
            </a:r>
            <a:r>
              <a:rPr lang="zh-TW" altLang="en-US" dirty="0">
                <a:latin typeface="楷体-简"/>
              </a:rPr>
              <a:t>风光十足。目前</a:t>
            </a:r>
            <a:r>
              <a:rPr lang="en-US" altLang="zh-TW" dirty="0">
                <a:latin typeface="楷体-简"/>
              </a:rPr>
              <a:t>Internet</a:t>
            </a:r>
            <a:r>
              <a:rPr lang="zh-TW" altLang="en-US" dirty="0">
                <a:latin typeface="楷体-简"/>
              </a:rPr>
              <a:t>上大量采用的彩色动画文件多为这种格式的文件，也称为</a:t>
            </a:r>
            <a:r>
              <a:rPr lang="en-US" altLang="zh-TW" dirty="0">
                <a:latin typeface="楷体-简"/>
              </a:rPr>
              <a:t>GIF89a</a:t>
            </a:r>
            <a:r>
              <a:rPr lang="zh-TW" altLang="en-US" dirty="0">
                <a:latin typeface="楷体-简"/>
              </a:rPr>
              <a:t>格式文件。</a:t>
            </a:r>
          </a:p>
          <a:p>
            <a:r>
              <a:rPr lang="zh-TW" altLang="en-US" dirty="0">
                <a:latin typeface="楷体-简"/>
              </a:rPr>
              <a:t>此外，考虑到网络传输中的实际情况，</a:t>
            </a:r>
            <a:r>
              <a:rPr lang="en-US" altLang="zh-TW" dirty="0">
                <a:latin typeface="楷体-简"/>
              </a:rPr>
              <a:t>GIF</a:t>
            </a:r>
            <a:r>
              <a:rPr lang="zh-TW" altLang="en-US" dirty="0">
                <a:latin typeface="楷体-简"/>
              </a:rPr>
              <a:t>图像格式还增加了渐显方式，也就是说，在图像传输过程中，用户可以先看到图像的大致轮廓，然后随着传输过程的继续而逐步看清图像中的细节部分，从而适应了用户的</a:t>
            </a:r>
            <a:r>
              <a:rPr lang="en-US" altLang="zh-TW" dirty="0">
                <a:latin typeface="楷体-简"/>
              </a:rPr>
              <a:t>"</a:t>
            </a:r>
            <a:r>
              <a:rPr lang="zh-TW" altLang="en-US" dirty="0">
                <a:latin typeface="楷体-简"/>
              </a:rPr>
              <a:t>从朦胧到清楚</a:t>
            </a:r>
            <a:r>
              <a:rPr lang="en-US" altLang="zh-TW" dirty="0">
                <a:latin typeface="楷体-简"/>
              </a:rPr>
              <a:t>"</a:t>
            </a:r>
            <a:r>
              <a:rPr lang="zh-TW" altLang="en-US" dirty="0">
                <a:latin typeface="楷体-简"/>
              </a:rPr>
              <a:t>的观赏心理。目前</a:t>
            </a:r>
            <a:r>
              <a:rPr lang="en-US" altLang="zh-TW" dirty="0">
                <a:latin typeface="楷体-简"/>
              </a:rPr>
              <a:t>Internet</a:t>
            </a:r>
            <a:r>
              <a:rPr lang="zh-TW" altLang="en-US" dirty="0">
                <a:latin typeface="楷体-简"/>
              </a:rPr>
              <a:t>上大量采用的彩色动画文件多为这种格式的文件。</a:t>
            </a:r>
          </a:p>
          <a:p>
            <a:r>
              <a:rPr lang="zh-TW" altLang="en-US" dirty="0">
                <a:latin typeface="楷体-简"/>
              </a:rPr>
              <a:t>但</a:t>
            </a:r>
            <a:r>
              <a:rPr lang="en-US" altLang="zh-TW" dirty="0">
                <a:latin typeface="楷体-简"/>
              </a:rPr>
              <a:t>GIF</a:t>
            </a:r>
            <a:r>
              <a:rPr lang="zh-TW" altLang="en-US" dirty="0">
                <a:latin typeface="楷体-简"/>
              </a:rPr>
              <a:t>有个小小的</a:t>
            </a:r>
            <a:r>
              <a:rPr lang="zh-TW" altLang="en-US" b="1" dirty="0">
                <a:latin typeface="楷体-简"/>
              </a:rPr>
              <a:t>缺点</a:t>
            </a:r>
            <a:r>
              <a:rPr lang="zh-TW" altLang="en-US" dirty="0">
                <a:latin typeface="楷体-简"/>
              </a:rPr>
              <a:t>，即不能存储超过</a:t>
            </a:r>
            <a:r>
              <a:rPr lang="en-US" altLang="zh-TW" dirty="0">
                <a:latin typeface="楷体-简"/>
              </a:rPr>
              <a:t>256</a:t>
            </a:r>
            <a:r>
              <a:rPr lang="zh-TW" altLang="en-US" dirty="0">
                <a:latin typeface="楷体-简"/>
              </a:rPr>
              <a:t>色的图像。尽管如此，这种格式仍在网络上大行其道应用，这和</a:t>
            </a:r>
            <a:r>
              <a:rPr lang="en-US" altLang="zh-TW" dirty="0">
                <a:latin typeface="楷体-简"/>
              </a:rPr>
              <a:t>GIF</a:t>
            </a:r>
            <a:r>
              <a:rPr lang="zh-TW" altLang="en-US" dirty="0">
                <a:latin typeface="楷体-简"/>
              </a:rPr>
              <a:t>图像文件短小、下载速度快、可用许多具有同样大小的图像文件组成动画等优势是分不开的。</a:t>
            </a:r>
            <a:endParaRPr lang="en-US" dirty="0">
              <a:latin typeface="楷体-简"/>
            </a:endParaRPr>
          </a:p>
        </p:txBody>
      </p:sp>
    </p:spTree>
    <p:extLst>
      <p:ext uri="{BB962C8B-B14F-4D97-AF65-F5344CB8AC3E}">
        <p14:creationId xmlns:p14="http://schemas.microsoft.com/office/powerpoint/2010/main" val="67911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de-DE" b="1" dirty="0" err="1"/>
              <a:t>三、JPEG格式</a:t>
            </a:r>
            <a:endParaRPr lang="de-DE" b="1" dirty="0"/>
          </a:p>
          <a:p>
            <a:r>
              <a:rPr lang="en-US" altLang="zh-TW" dirty="0">
                <a:latin typeface="宋体-简"/>
              </a:rPr>
              <a:t>JPEG</a:t>
            </a:r>
            <a:r>
              <a:rPr lang="zh-TW" altLang="en-US" dirty="0">
                <a:latin typeface="宋体-简"/>
              </a:rPr>
              <a:t>也是常见的一种图像格式，它由联合照片专家组（</a:t>
            </a:r>
            <a:r>
              <a:rPr lang="en-US" altLang="zh-TW" dirty="0">
                <a:latin typeface="宋体-简"/>
              </a:rPr>
              <a:t>Joint Photographic Experts Group</a:t>
            </a:r>
            <a:r>
              <a:rPr lang="zh-TW" altLang="en-US" dirty="0">
                <a:latin typeface="宋体-简"/>
              </a:rPr>
              <a:t>）开发并以命名为</a:t>
            </a:r>
            <a:r>
              <a:rPr lang="en-US" altLang="zh-TW" dirty="0">
                <a:latin typeface="宋体-简"/>
              </a:rPr>
              <a:t>"ISO 10918-1"</a:t>
            </a:r>
            <a:r>
              <a:rPr lang="zh-TW" altLang="en-US" dirty="0">
                <a:latin typeface="宋体-简"/>
              </a:rPr>
              <a:t>，</a:t>
            </a:r>
            <a:r>
              <a:rPr lang="en-US" altLang="zh-TW" dirty="0">
                <a:latin typeface="宋体-简"/>
              </a:rPr>
              <a:t>JPEG</a:t>
            </a:r>
            <a:r>
              <a:rPr lang="zh-TW" altLang="en-US" dirty="0">
                <a:latin typeface="宋体-简"/>
              </a:rPr>
              <a:t>仅仅是一种俗称而已。</a:t>
            </a:r>
            <a:r>
              <a:rPr lang="en-US" altLang="zh-TW" dirty="0">
                <a:latin typeface="宋体-简"/>
              </a:rPr>
              <a:t>JPEG</a:t>
            </a:r>
            <a:r>
              <a:rPr lang="zh-TW" altLang="en-US" dirty="0">
                <a:latin typeface="宋体-简"/>
              </a:rPr>
              <a:t>文件的扩展名为</a:t>
            </a:r>
            <a:r>
              <a:rPr lang="en-US" altLang="zh-TW" dirty="0">
                <a:latin typeface="宋体-简"/>
              </a:rPr>
              <a:t>.jpg</a:t>
            </a:r>
            <a:r>
              <a:rPr lang="zh-TW" altLang="en-US" dirty="0">
                <a:latin typeface="宋体-简"/>
              </a:rPr>
              <a:t>或</a:t>
            </a:r>
            <a:r>
              <a:rPr lang="en-US" altLang="zh-TW" dirty="0">
                <a:latin typeface="宋体-简"/>
              </a:rPr>
              <a:t>.jpeg</a:t>
            </a:r>
            <a:r>
              <a:rPr lang="zh-TW" altLang="en-US" dirty="0">
                <a:latin typeface="宋体-简"/>
              </a:rPr>
              <a:t>，其压缩技术十分先进，它用有损压缩方式去除冗余的图像和彩色数据，获取得极高的压缩率的同时能展现十分丰富生动的图像，换句话说，就是可以用最少的磁盘空间得到较好的图像质量。</a:t>
            </a:r>
          </a:p>
          <a:p>
            <a:r>
              <a:rPr lang="zh-TW" altLang="en-US" dirty="0">
                <a:latin typeface="宋体-简"/>
              </a:rPr>
              <a:t>同时</a:t>
            </a:r>
            <a:r>
              <a:rPr lang="en-US" altLang="zh-TW" dirty="0">
                <a:latin typeface="宋体-简"/>
              </a:rPr>
              <a:t>JPEG</a:t>
            </a:r>
            <a:r>
              <a:rPr lang="zh-TW" altLang="en-US" dirty="0">
                <a:latin typeface="宋体-简"/>
              </a:rPr>
              <a:t>还是一种很灵活的格式，具有调节图像质量的功能，允许你用不同的压缩比例对这种文件压缩，比如我们最高可以把</a:t>
            </a:r>
            <a:r>
              <a:rPr lang="en-US" altLang="zh-TW" dirty="0">
                <a:latin typeface="宋体-简"/>
              </a:rPr>
              <a:t>1.37MB</a:t>
            </a:r>
            <a:r>
              <a:rPr lang="zh-TW" altLang="en-US" dirty="0">
                <a:latin typeface="宋体-简"/>
              </a:rPr>
              <a:t>的</a:t>
            </a:r>
            <a:r>
              <a:rPr lang="en-US" altLang="zh-TW" dirty="0">
                <a:latin typeface="宋体-简"/>
              </a:rPr>
              <a:t>BMP</a:t>
            </a:r>
            <a:r>
              <a:rPr lang="zh-TW" altLang="en-US" dirty="0">
                <a:latin typeface="宋体-简"/>
              </a:rPr>
              <a:t>位图文件压缩至</a:t>
            </a:r>
            <a:r>
              <a:rPr lang="en-US" altLang="zh-TW" dirty="0">
                <a:latin typeface="宋体-简"/>
              </a:rPr>
              <a:t>20.3KB</a:t>
            </a:r>
            <a:r>
              <a:rPr lang="zh-TW" altLang="en-US" dirty="0">
                <a:latin typeface="宋体-简"/>
              </a:rPr>
              <a:t>。当然我们完全可以在图像质量和文件尺寸之间找到平衡点。</a:t>
            </a:r>
          </a:p>
          <a:p>
            <a:r>
              <a:rPr lang="zh-TW" altLang="en-US" dirty="0">
                <a:latin typeface="宋体-简"/>
              </a:rPr>
              <a:t>由于</a:t>
            </a:r>
            <a:r>
              <a:rPr lang="en-US" altLang="zh-TW" dirty="0">
                <a:latin typeface="宋体-简"/>
              </a:rPr>
              <a:t>JPEG</a:t>
            </a:r>
            <a:r>
              <a:rPr lang="zh-TW" altLang="en-US" dirty="0">
                <a:latin typeface="宋体-简"/>
              </a:rPr>
              <a:t>优异的品质和杰出的表现，它的应用也非常广泛，特别是在网络和光盘读物上，肯定都能找到它的影子。目前各类浏览器均支持</a:t>
            </a:r>
            <a:r>
              <a:rPr lang="en-US" altLang="zh-TW" dirty="0">
                <a:latin typeface="宋体-简"/>
              </a:rPr>
              <a:t>JPEG</a:t>
            </a:r>
            <a:r>
              <a:rPr lang="zh-TW" altLang="en-US" dirty="0">
                <a:latin typeface="宋体-简"/>
              </a:rPr>
              <a:t>这种图像格式，因为</a:t>
            </a:r>
            <a:r>
              <a:rPr lang="en-US" altLang="zh-TW" dirty="0">
                <a:latin typeface="宋体-简"/>
              </a:rPr>
              <a:t>JPEG</a:t>
            </a:r>
            <a:r>
              <a:rPr lang="zh-TW" altLang="en-US" dirty="0">
                <a:latin typeface="宋体-简"/>
              </a:rPr>
              <a:t>格式的文件尺寸较小，下载速度快，使得</a:t>
            </a:r>
            <a:r>
              <a:rPr lang="en-US" altLang="zh-TW" dirty="0">
                <a:latin typeface="宋体-简"/>
              </a:rPr>
              <a:t>Web</a:t>
            </a:r>
            <a:r>
              <a:rPr lang="zh-TW" altLang="en-US" dirty="0">
                <a:latin typeface="宋体-简"/>
              </a:rPr>
              <a:t>页有可能以较短的下载时间提供大量美观的图像，</a:t>
            </a:r>
            <a:r>
              <a:rPr lang="en-US" altLang="zh-TW" dirty="0">
                <a:latin typeface="宋体-简"/>
              </a:rPr>
              <a:t>JPEG</a:t>
            </a:r>
            <a:r>
              <a:rPr lang="zh-TW" altLang="en-US" dirty="0">
                <a:latin typeface="宋体-简"/>
              </a:rPr>
              <a:t>同时也就顺理成章地成为网络上最受欢迎的图像格式。</a:t>
            </a:r>
            <a:endParaRPr lang="en-US" dirty="0">
              <a:latin typeface="宋体-简"/>
            </a:endParaRPr>
          </a:p>
        </p:txBody>
      </p:sp>
    </p:spTree>
    <p:extLst>
      <p:ext uri="{BB962C8B-B14F-4D97-AF65-F5344CB8AC3E}">
        <p14:creationId xmlns:p14="http://schemas.microsoft.com/office/powerpoint/2010/main" val="1949463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4778"/>
            <a:ext cx="8229600" cy="5011385"/>
          </a:xfrm>
        </p:spPr>
        <p:txBody>
          <a:bodyPr>
            <a:normAutofit fontScale="47500" lnSpcReduction="20000"/>
          </a:bodyPr>
          <a:lstStyle/>
          <a:p>
            <a:r>
              <a:rPr lang="zh-CN" altLang="en-US" b="1" dirty="0" smtClean="0"/>
              <a:t>四</a:t>
            </a:r>
            <a:r>
              <a:rPr lang="zh-CHT" altLang="en-US" b="1" dirty="0" smtClean="0"/>
              <a:t>、</a:t>
            </a:r>
            <a:r>
              <a:rPr lang="en-US" altLang="zh-CHT" b="1" dirty="0"/>
              <a:t>PNG</a:t>
            </a:r>
            <a:r>
              <a:rPr lang="zh-CHT" altLang="en-US" b="1" dirty="0"/>
              <a:t>格式</a:t>
            </a:r>
          </a:p>
          <a:p>
            <a:r>
              <a:rPr lang="en-US" altLang="zh-TW" dirty="0"/>
              <a:t>PNG</a:t>
            </a:r>
            <a:r>
              <a:rPr lang="zh-TW" altLang="en-US" dirty="0"/>
              <a:t>（</a:t>
            </a:r>
            <a:r>
              <a:rPr lang="en-US" altLang="zh-TW" dirty="0"/>
              <a:t>Portable Network Graphics</a:t>
            </a:r>
            <a:r>
              <a:rPr lang="zh-TW" altLang="en-US" dirty="0"/>
              <a:t>）是一种新兴的网络图像格式。在</a:t>
            </a:r>
            <a:r>
              <a:rPr lang="en-US" altLang="zh-TW" dirty="0"/>
              <a:t>1994</a:t>
            </a:r>
            <a:r>
              <a:rPr lang="zh-TW" altLang="en-US" dirty="0"/>
              <a:t>年底，由于</a:t>
            </a:r>
            <a:r>
              <a:rPr lang="en-US" altLang="zh-TW" dirty="0" err="1"/>
              <a:t>Unysis</a:t>
            </a:r>
            <a:r>
              <a:rPr lang="zh-TW" altLang="en-US" dirty="0"/>
              <a:t>公司宣布</a:t>
            </a:r>
            <a:r>
              <a:rPr lang="en-US" altLang="zh-TW" dirty="0"/>
              <a:t>GIF</a:t>
            </a:r>
            <a:r>
              <a:rPr lang="zh-TW" altLang="en-US" dirty="0"/>
              <a:t>拥有专利的压缩方法，要求开发</a:t>
            </a:r>
            <a:r>
              <a:rPr lang="en-US" altLang="zh-TW" dirty="0"/>
              <a:t>GIF</a:t>
            </a:r>
            <a:r>
              <a:rPr lang="zh-TW" altLang="en-US" dirty="0"/>
              <a:t>软件的作者须缴交一定费用，由此促使免费的</a:t>
            </a:r>
            <a:r>
              <a:rPr lang="en-US" altLang="zh-TW" dirty="0" err="1"/>
              <a:t>png</a:t>
            </a:r>
            <a:r>
              <a:rPr lang="zh-TW" altLang="en-US" dirty="0"/>
              <a:t>图像格式的诞生。</a:t>
            </a:r>
            <a:r>
              <a:rPr lang="en-US" altLang="zh-TW" dirty="0"/>
              <a:t>PNG</a:t>
            </a:r>
            <a:r>
              <a:rPr lang="zh-TW" altLang="en-US" dirty="0"/>
              <a:t>一开始便结合</a:t>
            </a:r>
            <a:r>
              <a:rPr lang="en-US" altLang="zh-TW" dirty="0"/>
              <a:t>GIF</a:t>
            </a:r>
            <a:r>
              <a:rPr lang="zh-TW" altLang="en-US" dirty="0"/>
              <a:t>及</a:t>
            </a:r>
            <a:r>
              <a:rPr lang="en-US" altLang="zh-TW" dirty="0"/>
              <a:t>JPG</a:t>
            </a:r>
            <a:r>
              <a:rPr lang="zh-TW" altLang="en-US" dirty="0"/>
              <a:t>两家之长，打算一举取代这两种格式。</a:t>
            </a:r>
            <a:r>
              <a:rPr lang="en-US" altLang="zh-TW" dirty="0"/>
              <a:t>1996</a:t>
            </a:r>
            <a:r>
              <a:rPr lang="zh-TW" altLang="en-US" dirty="0"/>
              <a:t>年</a:t>
            </a:r>
            <a:r>
              <a:rPr lang="en-US" altLang="zh-TW" dirty="0"/>
              <a:t>10</a:t>
            </a:r>
            <a:r>
              <a:rPr lang="zh-TW" altLang="en-US" dirty="0"/>
              <a:t>月</a:t>
            </a:r>
            <a:r>
              <a:rPr lang="en-US" altLang="zh-TW" dirty="0"/>
              <a:t>1</a:t>
            </a:r>
            <a:r>
              <a:rPr lang="zh-TW" altLang="en-US" dirty="0"/>
              <a:t>日由</a:t>
            </a:r>
            <a:r>
              <a:rPr lang="en-US" altLang="zh-TW" dirty="0"/>
              <a:t>PNG</a:t>
            </a:r>
            <a:r>
              <a:rPr lang="zh-TW" altLang="en-US" dirty="0"/>
              <a:t>向国际网络联盟提出并得到推荐认可标准，并且大部分绘图软件和浏览器开始支持</a:t>
            </a:r>
            <a:r>
              <a:rPr lang="en-US" altLang="zh-TW" dirty="0"/>
              <a:t>PNG</a:t>
            </a:r>
            <a:r>
              <a:rPr lang="zh-TW" altLang="en-US" dirty="0"/>
              <a:t>图像浏览，从此</a:t>
            </a:r>
            <a:r>
              <a:rPr lang="en-US" altLang="zh-TW" dirty="0"/>
              <a:t>PNG</a:t>
            </a:r>
            <a:r>
              <a:rPr lang="zh-TW" altLang="en-US" dirty="0"/>
              <a:t>图像格式生机焕发。</a:t>
            </a:r>
          </a:p>
          <a:p>
            <a:r>
              <a:rPr lang="zh-TW" altLang="en-US" b="1" dirty="0"/>
              <a:t>优点：</a:t>
            </a:r>
            <a:endParaRPr lang="zh-TW" altLang="en-US" dirty="0"/>
          </a:p>
          <a:p>
            <a:r>
              <a:rPr lang="en-US" altLang="zh-TW" dirty="0"/>
              <a:t>1.PNG</a:t>
            </a:r>
            <a:r>
              <a:rPr lang="zh-TW" altLang="en-US" dirty="0"/>
              <a:t>是目前保证最不失真的格式，它汲取了</a:t>
            </a:r>
            <a:r>
              <a:rPr lang="en-US" altLang="zh-TW" dirty="0"/>
              <a:t>GIF</a:t>
            </a:r>
            <a:r>
              <a:rPr lang="zh-TW" altLang="en-US" dirty="0"/>
              <a:t>和</a:t>
            </a:r>
            <a:r>
              <a:rPr lang="en-US" altLang="zh-TW" dirty="0"/>
              <a:t>JPG</a:t>
            </a:r>
            <a:r>
              <a:rPr lang="zh-TW" altLang="en-US" dirty="0"/>
              <a:t>二者的优点，存贮形式丰富，兼有</a:t>
            </a:r>
            <a:r>
              <a:rPr lang="en-US" altLang="zh-TW" dirty="0"/>
              <a:t>GIF</a:t>
            </a:r>
            <a:r>
              <a:rPr lang="zh-TW" altLang="en-US" dirty="0"/>
              <a:t>和</a:t>
            </a:r>
            <a:r>
              <a:rPr lang="en-US" altLang="zh-TW" dirty="0"/>
              <a:t>JPG</a:t>
            </a:r>
            <a:r>
              <a:rPr lang="zh-TW" altLang="en-US" dirty="0"/>
              <a:t>的色彩模式；</a:t>
            </a:r>
          </a:p>
          <a:p>
            <a:r>
              <a:rPr lang="en-US" altLang="zh-TW" dirty="0"/>
              <a:t>2.</a:t>
            </a:r>
            <a:r>
              <a:rPr lang="zh-TW" altLang="en-US" dirty="0"/>
              <a:t>它能把图像文件压缩到极限以利于网络传输，但又能保留所有与图像品质有关的信息，因为</a:t>
            </a:r>
            <a:r>
              <a:rPr lang="en-US" altLang="zh-TW" dirty="0"/>
              <a:t>PNG</a:t>
            </a:r>
            <a:r>
              <a:rPr lang="zh-TW" altLang="en-US" dirty="0"/>
              <a:t>是采用无损压缩方式来减少文件的大小，这一点与牺牲图像品质以换取高压缩率的</a:t>
            </a:r>
            <a:r>
              <a:rPr lang="en-US" altLang="zh-TW" dirty="0"/>
              <a:t>JPG</a:t>
            </a:r>
            <a:r>
              <a:rPr lang="zh-TW" altLang="en-US" dirty="0"/>
              <a:t>有所不同；</a:t>
            </a:r>
          </a:p>
          <a:p>
            <a:r>
              <a:rPr lang="en-US" altLang="zh-TW" dirty="0"/>
              <a:t>3.</a:t>
            </a:r>
            <a:r>
              <a:rPr lang="zh-TW" altLang="en-US" dirty="0"/>
              <a:t>显示速度很快，只需下载</a:t>
            </a:r>
            <a:r>
              <a:rPr lang="en-US" altLang="zh-TW" dirty="0"/>
              <a:t>1/64</a:t>
            </a:r>
            <a:r>
              <a:rPr lang="zh-TW" altLang="en-US" dirty="0"/>
              <a:t>的图像信息就可以显示出低分辨率的预览图像；第四，</a:t>
            </a:r>
            <a:r>
              <a:rPr lang="en-US" altLang="zh-TW" dirty="0"/>
              <a:t>PNG</a:t>
            </a:r>
            <a:r>
              <a:rPr lang="zh-TW" altLang="en-US" dirty="0"/>
              <a:t>同样支持透明图像的制作，透明图像在制作网页图像的时候很有用，我们可以把图象背景设为透明，用网页本身的颜色信息来代替设为透明的色彩，这样可让图像和网页背景很和谐地融合在一起。</a:t>
            </a:r>
          </a:p>
          <a:p>
            <a:r>
              <a:rPr lang="zh-TW" altLang="en-US" b="1" dirty="0"/>
              <a:t>缺点：</a:t>
            </a:r>
            <a:endParaRPr lang="zh-TW" altLang="en-US" dirty="0"/>
          </a:p>
          <a:p>
            <a:r>
              <a:rPr lang="zh-TW" altLang="en-US" dirty="0"/>
              <a:t>它就是不支持动画应用效果，如果在这方面能有所加强，简直就可以完全替代</a:t>
            </a:r>
            <a:r>
              <a:rPr lang="en-US" altLang="zh-TW" dirty="0"/>
              <a:t>GIF</a:t>
            </a:r>
            <a:r>
              <a:rPr lang="zh-TW" altLang="en-US" dirty="0"/>
              <a:t>和</a:t>
            </a:r>
            <a:r>
              <a:rPr lang="en-US" altLang="zh-TW" dirty="0"/>
              <a:t>JPEG</a:t>
            </a:r>
            <a:r>
              <a:rPr lang="zh-TW" altLang="en-US" dirty="0"/>
              <a:t>了。</a:t>
            </a:r>
            <a:r>
              <a:rPr lang="en-US" altLang="zh-TW" dirty="0"/>
              <a:t>Macromedia</a:t>
            </a:r>
            <a:r>
              <a:rPr lang="zh-TW" altLang="en-US" dirty="0"/>
              <a:t>公司的</a:t>
            </a:r>
            <a:r>
              <a:rPr lang="en-US" altLang="zh-TW" dirty="0"/>
              <a:t>Fireworks</a:t>
            </a:r>
            <a:r>
              <a:rPr lang="zh-TW" altLang="en-US" dirty="0"/>
              <a:t>软件的默认格式就是</a:t>
            </a:r>
            <a:r>
              <a:rPr lang="en-US" altLang="zh-TW" dirty="0"/>
              <a:t>PNG</a:t>
            </a:r>
            <a:r>
              <a:rPr lang="zh-TW" altLang="en-US" dirty="0"/>
              <a:t>。现在，越来越多的软件开始支持这一格式，而且在网络上也越来截止流行。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582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P</a:t>
            </a:r>
            <a:r>
              <a:rPr lang="en-US" dirty="0" err="1" smtClean="0"/>
              <a:t>ng</a:t>
            </a:r>
            <a:r>
              <a:rPr lang="zh-CN" altLang="en-US" dirty="0" smtClean="0"/>
              <a:t> 压缩原理：</a:t>
            </a:r>
          </a:p>
          <a:p>
            <a:r>
              <a:rPr lang="zh-CN" altLang="en-US" dirty="0" smtClean="0"/>
              <a:t>1 过滤</a:t>
            </a:r>
          </a:p>
          <a:p>
            <a:r>
              <a:rPr lang="zh-CN" altLang="en-US" dirty="0" smtClean="0"/>
              <a:t>差分编码：根据前一个数据的值把后面的值替换成另外一个值</a:t>
            </a:r>
          </a:p>
          <a:p>
            <a:endParaRPr lang="zh-CN" altLang="en-US" dirty="0"/>
          </a:p>
          <a:p>
            <a:endParaRPr lang="zh-CN" altLang="en-US" dirty="0" smtClean="0"/>
          </a:p>
          <a:p>
            <a:endParaRPr lang="zh-CN" altLang="en-US" dirty="0"/>
          </a:p>
          <a:p>
            <a:r>
              <a:rPr lang="zh-CN" altLang="en-US" dirty="0" smtClean="0"/>
              <a:t>文档：</a:t>
            </a:r>
            <a:r>
              <a:rPr lang="en-US" altLang="zh-CN" dirty="0" smtClean="0"/>
              <a:t>http://www.w3.org/TR/PNG/#9Filter-type-3-Average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526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smtClean="0"/>
              <a:t> 压缩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235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1449</TotalTime>
  <Words>641</Words>
  <Application>Microsoft Macintosh PowerPoint</Application>
  <PresentationFormat>On-screen Show (4:3)</PresentationFormat>
  <Paragraphs>29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图片的格式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daksf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gimy z</dc:creator>
  <cp:lastModifiedBy>gimy z</cp:lastModifiedBy>
  <cp:revision>8</cp:revision>
  <dcterms:created xsi:type="dcterms:W3CDTF">2017-09-28T06:51:00Z</dcterms:created>
  <dcterms:modified xsi:type="dcterms:W3CDTF">2017-09-29T07:00:57Z</dcterms:modified>
</cp:coreProperties>
</file>