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53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66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4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1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1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0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7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0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98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A1CB-95D8-4AF6-859A-2AEBBBE8C6B4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B1B8-2181-4115-A3EC-2B1A7D455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0" y="2176526"/>
            <a:ext cx="4791075" cy="2105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087" y="1728852"/>
            <a:ext cx="3267075" cy="30003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37" y="1848672"/>
            <a:ext cx="1314450" cy="22764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201032" cy="160586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41" y="242809"/>
            <a:ext cx="2133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42114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42114" cy="16058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41" y="4891538"/>
            <a:ext cx="4475708" cy="19664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835" y="1728852"/>
            <a:ext cx="3267075" cy="30003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27" y="1848672"/>
            <a:ext cx="1314450" cy="22764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41" y="242809"/>
            <a:ext cx="2133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9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Xadm</dc:creator>
  <cp:lastModifiedBy>Xadm</cp:lastModifiedBy>
  <cp:revision>2</cp:revision>
  <dcterms:created xsi:type="dcterms:W3CDTF">2022-01-12T16:36:04Z</dcterms:created>
  <dcterms:modified xsi:type="dcterms:W3CDTF">2022-01-12T16:38:44Z</dcterms:modified>
</cp:coreProperties>
</file>