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33" d="100"/>
          <a:sy n="33" d="100"/>
        </p:scale>
        <p:origin x="135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66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1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0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8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A1CB-95D8-4AF6-859A-2AEBBBE8C6B4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0" y="2176526"/>
            <a:ext cx="4791075" cy="2105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87" y="1728852"/>
            <a:ext cx="3267075" cy="30003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37" y="1848672"/>
            <a:ext cx="1314450" cy="22764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201032" cy="160586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41" y="242809"/>
            <a:ext cx="2133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42114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42114" cy="16058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41" y="4891538"/>
            <a:ext cx="4475708" cy="19664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835" y="1728852"/>
            <a:ext cx="3267075" cy="30003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27" y="1848672"/>
            <a:ext cx="1314450" cy="22764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41" y="242809"/>
            <a:ext cx="2133600" cy="13525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0"/>
            <a:ext cx="4942114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-10504"/>
            <a:ext cx="4942114" cy="160586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777" y="126656"/>
            <a:ext cx="2133600" cy="13525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749" y="2815214"/>
            <a:ext cx="4114434" cy="37785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t="6894" b="71879"/>
          <a:stretch/>
        </p:blipFill>
        <p:spPr>
          <a:xfrm>
            <a:off x="6304552" y="1605280"/>
            <a:ext cx="1314450" cy="4832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/>
          <a:srcRect t="29880" b="39772"/>
          <a:stretch/>
        </p:blipFill>
        <p:spPr>
          <a:xfrm>
            <a:off x="6304552" y="2118465"/>
            <a:ext cx="1314450" cy="69088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t="59899" b="7075"/>
          <a:stretch/>
        </p:blipFill>
        <p:spPr>
          <a:xfrm>
            <a:off x="8548914" y="2057505"/>
            <a:ext cx="1314450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"/>
            <a:ext cx="8449056" cy="499559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49056" cy="129169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b="35505"/>
          <a:stretch/>
        </p:blipFill>
        <p:spPr>
          <a:xfrm>
            <a:off x="159452" y="156366"/>
            <a:ext cx="2133600" cy="8723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753" y="1453931"/>
            <a:ext cx="2133600" cy="19664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26" y="1397561"/>
            <a:ext cx="3814024" cy="35026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52" y="1725778"/>
            <a:ext cx="1314450" cy="227647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/>
          <a:srcRect t="75559"/>
          <a:stretch/>
        </p:blipFill>
        <p:spPr>
          <a:xfrm>
            <a:off x="2607378" y="755731"/>
            <a:ext cx="2133600" cy="33057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/>
          <a:srcRect t="75559"/>
          <a:stretch/>
        </p:blipFill>
        <p:spPr>
          <a:xfrm>
            <a:off x="4631250" y="755731"/>
            <a:ext cx="2133600" cy="3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5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"/>
            <a:ext cx="12192000" cy="684749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2577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b="35505"/>
          <a:stretch/>
        </p:blipFill>
        <p:spPr>
          <a:xfrm>
            <a:off x="445349" y="120901"/>
            <a:ext cx="3078788" cy="12587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332" y="2097262"/>
            <a:ext cx="3078788" cy="28376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09" y="1838475"/>
            <a:ext cx="5004744" cy="45961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51" y="1725778"/>
            <a:ext cx="1896753" cy="328495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/>
          <a:srcRect t="75559"/>
          <a:stretch/>
        </p:blipFill>
        <p:spPr>
          <a:xfrm>
            <a:off x="3969486" y="1000618"/>
            <a:ext cx="3078788" cy="47702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/>
          <a:srcRect t="75559"/>
          <a:stretch/>
        </p:blipFill>
        <p:spPr>
          <a:xfrm>
            <a:off x="7048274" y="1011122"/>
            <a:ext cx="3078788" cy="4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3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Xadm</dc:creator>
  <cp:lastModifiedBy>Xadm</cp:lastModifiedBy>
  <cp:revision>5</cp:revision>
  <dcterms:created xsi:type="dcterms:W3CDTF">2022-01-12T16:36:04Z</dcterms:created>
  <dcterms:modified xsi:type="dcterms:W3CDTF">2022-01-17T01:06:25Z</dcterms:modified>
</cp:coreProperties>
</file>