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3" r:id="rId4"/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973"/>
    <a:srgbClr val="9465B5"/>
    <a:srgbClr val="212429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>
        <p:scale>
          <a:sx n="66" d="100"/>
          <a:sy n="66" d="100"/>
        </p:scale>
        <p:origin x="4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D8952-CDE9-4886-B265-09BE093B0007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BB34-354C-4F11-B430-669A4B1F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03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7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0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01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0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02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5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43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7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03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1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2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C897-67FA-44D7-8C03-4D1E7479DCA8}" type="datetimeFigureOut">
              <a:rPr lang="fr-FR" smtClean="0"/>
              <a:t>11/12/2021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9036-9E23-4073-AC08-4BB7F12D06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3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7" y="3275084"/>
            <a:ext cx="2728913" cy="800100"/>
          </a:xfrm>
          <a:prstGeom prst="rect">
            <a:avLst/>
          </a:prstGeom>
          <a:ln>
            <a:solidFill>
              <a:srgbClr val="DE4973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5" y="524140"/>
            <a:ext cx="2509838" cy="857018"/>
          </a:xfrm>
          <a:prstGeom prst="rect">
            <a:avLst/>
          </a:prstGeom>
          <a:ln>
            <a:solidFill>
              <a:srgbClr val="9465B5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70" y="572241"/>
            <a:ext cx="2497800" cy="894274"/>
          </a:xfrm>
          <a:prstGeom prst="rect">
            <a:avLst/>
          </a:prstGeom>
          <a:ln>
            <a:solidFill>
              <a:srgbClr val="9465B5"/>
            </a:solidFill>
          </a:ln>
        </p:spPr>
      </p:pic>
      <p:sp>
        <p:nvSpPr>
          <p:cNvPr id="9" name="Flèche gauche 8"/>
          <p:cNvSpPr/>
          <p:nvPr/>
        </p:nvSpPr>
        <p:spPr>
          <a:xfrm>
            <a:off x="3053046" y="524140"/>
            <a:ext cx="1402753" cy="382480"/>
          </a:xfrm>
          <a:prstGeom prst="leftArrow">
            <a:avLst/>
          </a:prstGeom>
          <a:solidFill>
            <a:srgbClr val="946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REQUIRE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79370" y="5527268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tableExist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779370" y="3580253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getHostConnection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779370" y="4229258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getBaseConnection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779370" y="4878263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initPdo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779370" y="6176273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initDatabase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779370" y="2885873"/>
            <a:ext cx="2497800" cy="449943"/>
          </a:xfrm>
          <a:prstGeom prst="roundRect">
            <a:avLst/>
          </a:prstGeom>
          <a:solidFill>
            <a:srgbClr val="FFC0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__</a:t>
            </a:r>
            <a:r>
              <a:rPr lang="fr-FR" dirty="0" err="1" smtClean="0">
                <a:solidFill>
                  <a:schemeClr val="tx1"/>
                </a:solidFill>
              </a:rPr>
              <a:t>construct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779370" y="1617610"/>
            <a:ext cx="2497800" cy="449943"/>
          </a:xfrm>
          <a:prstGeom prst="round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Array</a:t>
            </a:r>
            <a:r>
              <a:rPr lang="fr-FR" dirty="0" smtClean="0">
                <a:solidFill>
                  <a:schemeClr val="tx1"/>
                </a:solidFill>
              </a:rPr>
              <a:t> DB_INFO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4779370" y="2192769"/>
            <a:ext cx="2497800" cy="449943"/>
          </a:xfrm>
          <a:prstGeom prst="round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PDO </a:t>
            </a:r>
            <a:r>
              <a:rPr lang="fr-FR" dirty="0" err="1" smtClean="0">
                <a:solidFill>
                  <a:schemeClr val="tx1"/>
                </a:solidFill>
              </a:rPr>
              <a:t>pdo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3" y="5752239"/>
            <a:ext cx="2728913" cy="800100"/>
          </a:xfrm>
          <a:prstGeom prst="rect">
            <a:avLst/>
          </a:prstGeom>
          <a:ln>
            <a:solidFill>
              <a:srgbClr val="DE4973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5" y="524140"/>
            <a:ext cx="2509838" cy="857018"/>
          </a:xfrm>
          <a:prstGeom prst="rect">
            <a:avLst/>
          </a:prstGeom>
          <a:ln>
            <a:solidFill>
              <a:srgbClr val="9465B5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70" y="572241"/>
            <a:ext cx="2497800" cy="894274"/>
          </a:xfrm>
          <a:prstGeom prst="rect">
            <a:avLst/>
          </a:prstGeom>
          <a:ln>
            <a:solidFill>
              <a:srgbClr val="9465B5"/>
            </a:solidFill>
          </a:ln>
        </p:spPr>
      </p:pic>
      <p:sp>
        <p:nvSpPr>
          <p:cNvPr id="13" name="Rectangle à coins arrondis 12"/>
          <p:cNvSpPr/>
          <p:nvPr/>
        </p:nvSpPr>
        <p:spPr>
          <a:xfrm>
            <a:off x="4779370" y="5527268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tableExist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779370" y="3580253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getHostConnection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779370" y="4229258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getBaseConnection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779370" y="4878263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initPdo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779370" y="6176273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initDatabase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779370" y="2885873"/>
            <a:ext cx="2497800" cy="449943"/>
          </a:xfrm>
          <a:prstGeom prst="roundRect">
            <a:avLst/>
          </a:prstGeom>
          <a:solidFill>
            <a:srgbClr val="FFC0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__</a:t>
            </a:r>
            <a:r>
              <a:rPr lang="fr-FR" dirty="0" err="1" smtClean="0">
                <a:solidFill>
                  <a:schemeClr val="tx1"/>
                </a:solidFill>
              </a:rPr>
              <a:t>construct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779370" y="1617610"/>
            <a:ext cx="2497800" cy="449943"/>
          </a:xfrm>
          <a:prstGeom prst="round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Array</a:t>
            </a:r>
            <a:r>
              <a:rPr lang="fr-FR" dirty="0" smtClean="0">
                <a:solidFill>
                  <a:schemeClr val="tx1"/>
                </a:solidFill>
              </a:rPr>
              <a:t> DB_INFO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4779370" y="2192769"/>
            <a:ext cx="2497800" cy="449943"/>
          </a:xfrm>
          <a:prstGeom prst="round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PDO </a:t>
            </a:r>
            <a:r>
              <a:rPr lang="fr-FR" dirty="0" err="1" smtClean="0">
                <a:solidFill>
                  <a:schemeClr val="tx1"/>
                </a:solidFill>
              </a:rPr>
              <a:t>pdo</a:t>
            </a:r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65" y="1557174"/>
            <a:ext cx="4152900" cy="18859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65" y="3585131"/>
            <a:ext cx="2552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3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65" y="5752239"/>
            <a:ext cx="2728913" cy="800100"/>
          </a:xfrm>
          <a:prstGeom prst="rect">
            <a:avLst/>
          </a:prstGeom>
          <a:ln>
            <a:solidFill>
              <a:srgbClr val="DE4973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5" y="524140"/>
            <a:ext cx="2509838" cy="857018"/>
          </a:xfrm>
          <a:prstGeom prst="rect">
            <a:avLst/>
          </a:prstGeom>
          <a:ln>
            <a:solidFill>
              <a:srgbClr val="9465B5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70" y="572241"/>
            <a:ext cx="2497800" cy="894274"/>
          </a:xfrm>
          <a:prstGeom prst="rect">
            <a:avLst/>
          </a:prstGeom>
          <a:ln>
            <a:solidFill>
              <a:srgbClr val="9465B5"/>
            </a:solidFill>
          </a:ln>
        </p:spPr>
      </p:pic>
      <p:sp>
        <p:nvSpPr>
          <p:cNvPr id="9" name="Flèche gauche 8"/>
          <p:cNvSpPr/>
          <p:nvPr/>
        </p:nvSpPr>
        <p:spPr>
          <a:xfrm>
            <a:off x="3053046" y="524140"/>
            <a:ext cx="1402753" cy="382480"/>
          </a:xfrm>
          <a:prstGeom prst="leftArrow">
            <a:avLst/>
          </a:prstGeom>
          <a:solidFill>
            <a:srgbClr val="946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REQUIRE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779370" y="5527268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tableExist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779370" y="3580253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getHostConnection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779370" y="4229258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getBaseConnection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779370" y="4878263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initPdo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779370" y="6176273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initDatabase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779370" y="2885873"/>
            <a:ext cx="2497800" cy="449943"/>
          </a:xfrm>
          <a:prstGeom prst="roundRect">
            <a:avLst/>
          </a:prstGeom>
          <a:solidFill>
            <a:srgbClr val="FFC0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__</a:t>
            </a:r>
            <a:r>
              <a:rPr lang="fr-FR" dirty="0" err="1" smtClean="0">
                <a:solidFill>
                  <a:schemeClr val="tx1"/>
                </a:solidFill>
              </a:rPr>
              <a:t>construct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779370" y="1617610"/>
            <a:ext cx="2497800" cy="449943"/>
          </a:xfrm>
          <a:prstGeom prst="round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Array</a:t>
            </a:r>
            <a:r>
              <a:rPr lang="fr-FR" dirty="0" smtClean="0">
                <a:solidFill>
                  <a:schemeClr val="tx1"/>
                </a:solidFill>
              </a:rPr>
              <a:t> DB_INFO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4779370" y="2192769"/>
            <a:ext cx="2497800" cy="449943"/>
          </a:xfrm>
          <a:prstGeom prst="round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PDO </a:t>
            </a:r>
            <a:r>
              <a:rPr lang="fr-FR" dirty="0" err="1" smtClean="0">
                <a:solidFill>
                  <a:schemeClr val="tx1"/>
                </a:solidFill>
              </a:rPr>
              <a:t>pdo</a:t>
            </a:r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65" y="3479628"/>
            <a:ext cx="3295650" cy="8096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990" y="2192769"/>
            <a:ext cx="2600325" cy="276225"/>
          </a:xfrm>
          <a:prstGeom prst="rect">
            <a:avLst/>
          </a:prstGeom>
        </p:spPr>
      </p:pic>
      <p:sp>
        <p:nvSpPr>
          <p:cNvPr id="10" name="Flèche courbée vers le bas 9"/>
          <p:cNvSpPr/>
          <p:nvPr/>
        </p:nvSpPr>
        <p:spPr>
          <a:xfrm rot="5094265">
            <a:off x="2301232" y="4689094"/>
            <a:ext cx="1939321" cy="649005"/>
          </a:xfrm>
          <a:prstGeom prst="curvedDownArrow">
            <a:avLst/>
          </a:prstGeom>
          <a:solidFill>
            <a:srgbClr val="DE4973">
              <a:alpha val="56000"/>
            </a:srgbClr>
          </a:solidFill>
          <a:ln>
            <a:solidFill>
              <a:srgbClr val="DE4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vers le bas 10"/>
          <p:cNvSpPr/>
          <p:nvPr/>
        </p:nvSpPr>
        <p:spPr>
          <a:xfrm flipV="1">
            <a:off x="1503710" y="2642712"/>
            <a:ext cx="392780" cy="1045848"/>
          </a:xfrm>
          <a:prstGeom prst="downArrow">
            <a:avLst/>
          </a:prstGeom>
          <a:solidFill>
            <a:srgbClr val="DE4973">
              <a:alpha val="61000"/>
            </a:srgbClr>
          </a:solidFill>
          <a:ln>
            <a:solidFill>
              <a:srgbClr val="DE4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7" y="5826116"/>
            <a:ext cx="2728913" cy="800100"/>
          </a:xfrm>
          <a:prstGeom prst="rect">
            <a:avLst/>
          </a:prstGeom>
          <a:ln>
            <a:solidFill>
              <a:srgbClr val="DE4973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5" y="894781"/>
            <a:ext cx="2509838" cy="857018"/>
          </a:xfrm>
          <a:prstGeom prst="rect">
            <a:avLst/>
          </a:prstGeom>
          <a:ln>
            <a:solidFill>
              <a:srgbClr val="9465B5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175" y="824735"/>
            <a:ext cx="2497800" cy="894274"/>
          </a:xfrm>
          <a:prstGeom prst="rect">
            <a:avLst/>
          </a:prstGeom>
          <a:ln>
            <a:solidFill>
              <a:srgbClr val="9465B5"/>
            </a:solidFill>
          </a:ln>
        </p:spPr>
      </p:pic>
      <p:sp>
        <p:nvSpPr>
          <p:cNvPr id="9" name="Flèche gauche 8"/>
          <p:cNvSpPr/>
          <p:nvPr/>
        </p:nvSpPr>
        <p:spPr>
          <a:xfrm>
            <a:off x="3053046" y="894781"/>
            <a:ext cx="1402753" cy="382480"/>
          </a:xfrm>
          <a:prstGeom prst="leftArrow">
            <a:avLst/>
          </a:prstGeom>
          <a:solidFill>
            <a:srgbClr val="946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REQUIRE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827175" y="5376173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tableExist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827175" y="3429158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getHostConnection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827175" y="4078163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getBaseConnection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827175" y="4727168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initPdo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827175" y="6025178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initDatabase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827175" y="1918071"/>
            <a:ext cx="2497800" cy="449943"/>
          </a:xfrm>
          <a:prstGeom prst="roundRect">
            <a:avLst/>
          </a:prstGeom>
          <a:solidFill>
            <a:srgbClr val="FFC000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__</a:t>
            </a:r>
            <a:r>
              <a:rPr lang="fr-FR" dirty="0" err="1" smtClean="0">
                <a:solidFill>
                  <a:schemeClr val="tx1"/>
                </a:solidFill>
              </a:rPr>
              <a:t>construct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Flèche courbée vers le bas 20"/>
          <p:cNvSpPr/>
          <p:nvPr/>
        </p:nvSpPr>
        <p:spPr>
          <a:xfrm rot="12214379">
            <a:off x="2396507" y="2196011"/>
            <a:ext cx="2394409" cy="73835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 courbée vers le haut 22"/>
          <p:cNvSpPr/>
          <p:nvPr/>
        </p:nvSpPr>
        <p:spPr>
          <a:xfrm rot="5400000">
            <a:off x="3385755" y="3612768"/>
            <a:ext cx="2136817" cy="7460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669840" y="2573697"/>
            <a:ext cx="2545122" cy="855461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Get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attribute</a:t>
            </a:r>
            <a:r>
              <a:rPr lang="fr-FR" dirty="0" smtClean="0">
                <a:solidFill>
                  <a:sysClr val="windowText" lastClr="000000"/>
                </a:solidFill>
              </a:rPr>
              <a:t> DB_INFO </a:t>
            </a:r>
            <a:r>
              <a:rPr lang="fr-FR" dirty="0" err="1" smtClean="0">
                <a:solidFill>
                  <a:sysClr val="windowText" lastClr="000000"/>
                </a:solidFill>
              </a:rPr>
              <a:t>from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conf</a:t>
            </a:r>
            <a:r>
              <a:rPr lang="fr-FR" dirty="0" smtClean="0">
                <a:solidFill>
                  <a:sysClr val="windowText" lastClr="000000"/>
                </a:solidFill>
              </a:rPr>
              <a:t> file…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1583353" y="4451994"/>
            <a:ext cx="2637266" cy="725117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…and </a:t>
            </a:r>
            <a:r>
              <a:rPr lang="fr-FR" dirty="0" err="1" smtClean="0">
                <a:solidFill>
                  <a:sysClr val="windowText" lastClr="000000"/>
                </a:solidFill>
              </a:rPr>
              <a:t>try</a:t>
            </a:r>
            <a:r>
              <a:rPr lang="fr-FR" dirty="0" smtClean="0">
                <a:solidFill>
                  <a:sysClr val="windowText" lastClr="000000"/>
                </a:solidFill>
              </a:rPr>
              <a:t> to </a:t>
            </a:r>
            <a:r>
              <a:rPr lang="fr-FR" dirty="0" err="1" smtClean="0">
                <a:solidFill>
                  <a:sysClr val="windowText" lastClr="000000"/>
                </a:solidFill>
              </a:rPr>
              <a:t>instanciate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this</a:t>
            </a:r>
            <a:r>
              <a:rPr lang="fr-FR" dirty="0" smtClean="0">
                <a:solidFill>
                  <a:sysClr val="windowText" lastClr="000000"/>
                </a:solidFill>
              </a:rPr>
              <a:t> PDO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28179" y="176739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__</a:t>
            </a:r>
            <a:r>
              <a:rPr lang="fr-FR" dirty="0" err="1" smtClean="0">
                <a:solidFill>
                  <a:schemeClr val="tx1"/>
                </a:solidFill>
              </a:rPr>
              <a:t>construct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4827175" y="2395592"/>
            <a:ext cx="2497800" cy="313512"/>
          </a:xfrm>
          <a:prstGeom prst="round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Array</a:t>
            </a:r>
            <a:r>
              <a:rPr lang="fr-FR" dirty="0" smtClean="0">
                <a:solidFill>
                  <a:schemeClr val="tx1"/>
                </a:solidFill>
              </a:rPr>
              <a:t> DB_INFO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4827175" y="2754907"/>
            <a:ext cx="2497800" cy="313512"/>
          </a:xfrm>
          <a:prstGeom prst="roundRect">
            <a:avLst/>
          </a:prstGeom>
          <a:solidFill>
            <a:srgbClr val="00B0F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PDO </a:t>
            </a:r>
            <a:r>
              <a:rPr lang="fr-FR" dirty="0" err="1" smtClean="0">
                <a:solidFill>
                  <a:schemeClr val="tx1"/>
                </a:solidFill>
              </a:rPr>
              <a:t>pdo</a:t>
            </a:r>
            <a:endParaRPr lang="fr-F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4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7" y="2701627"/>
            <a:ext cx="2728913" cy="800100"/>
          </a:xfrm>
          <a:prstGeom prst="rect">
            <a:avLst/>
          </a:prstGeom>
          <a:ln>
            <a:solidFill>
              <a:srgbClr val="DE4973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5" y="1272144"/>
            <a:ext cx="2509838" cy="857018"/>
          </a:xfrm>
          <a:prstGeom prst="rect">
            <a:avLst/>
          </a:prstGeom>
          <a:ln>
            <a:solidFill>
              <a:srgbClr val="9465B5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175" y="1202098"/>
            <a:ext cx="2497800" cy="894274"/>
          </a:xfrm>
          <a:prstGeom prst="rect">
            <a:avLst/>
          </a:prstGeom>
          <a:ln>
            <a:solidFill>
              <a:srgbClr val="9465B5"/>
            </a:solidFill>
          </a:ln>
        </p:spPr>
      </p:pic>
      <p:sp>
        <p:nvSpPr>
          <p:cNvPr id="9" name="Flèche gauche 8"/>
          <p:cNvSpPr/>
          <p:nvPr/>
        </p:nvSpPr>
        <p:spPr>
          <a:xfrm>
            <a:off x="3053046" y="1272144"/>
            <a:ext cx="1402753" cy="382480"/>
          </a:xfrm>
          <a:prstGeom prst="leftArrow">
            <a:avLst/>
          </a:prstGeom>
          <a:solidFill>
            <a:srgbClr val="946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REQUIRE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827175" y="5448742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tableExist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827175" y="3501727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getHostConnection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827175" y="4150732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getBaseConnection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827175" y="4799737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initPdo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827175" y="6097747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initDatabase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827175" y="2295434"/>
            <a:ext cx="2497800" cy="449943"/>
          </a:xfrm>
          <a:prstGeom prst="round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__</a:t>
            </a:r>
            <a:r>
              <a:rPr lang="fr-FR" dirty="0" err="1" smtClean="0">
                <a:solidFill>
                  <a:schemeClr val="tx1"/>
                </a:solidFill>
              </a:rPr>
              <a:t>construct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178233" y="4949161"/>
            <a:ext cx="2056814" cy="601038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…Check if table </a:t>
            </a:r>
            <a:r>
              <a:rPr lang="fr-FR" dirty="0" err="1" smtClean="0">
                <a:solidFill>
                  <a:sysClr val="windowText" lastClr="000000"/>
                </a:solidFill>
              </a:rPr>
              <a:t>exist</a:t>
            </a:r>
            <a:r>
              <a:rPr lang="fr-FR" dirty="0" smtClean="0">
                <a:solidFill>
                  <a:sysClr val="windowText" lastClr="000000"/>
                </a:solidFill>
              </a:rPr>
              <a:t>…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0" name="Flèche courbée vers le bas 19"/>
          <p:cNvSpPr/>
          <p:nvPr/>
        </p:nvSpPr>
        <p:spPr>
          <a:xfrm rot="16200000">
            <a:off x="3457006" y="4304912"/>
            <a:ext cx="2035221" cy="7051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178233" y="4073359"/>
            <a:ext cx="2056814" cy="601038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Get</a:t>
            </a:r>
            <a:r>
              <a:rPr lang="fr-FR" dirty="0" smtClean="0">
                <a:solidFill>
                  <a:sysClr val="windowText" lastClr="000000"/>
                </a:solidFill>
              </a:rPr>
              <a:t> a server </a:t>
            </a:r>
            <a:r>
              <a:rPr lang="fr-FR" dirty="0" err="1" smtClean="0">
                <a:solidFill>
                  <a:sysClr val="windowText" lastClr="000000"/>
                </a:solidFill>
              </a:rPr>
              <a:t>connection</a:t>
            </a:r>
            <a:r>
              <a:rPr lang="fr-FR" dirty="0" smtClean="0">
                <a:solidFill>
                  <a:sysClr val="windowText" lastClr="000000"/>
                </a:solidFill>
              </a:rPr>
              <a:t>…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48665" y="232618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tableExist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6430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7" y="2411344"/>
            <a:ext cx="2728913" cy="800100"/>
          </a:xfrm>
          <a:prstGeom prst="rect">
            <a:avLst/>
          </a:prstGeom>
          <a:ln>
            <a:solidFill>
              <a:srgbClr val="DE4973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5" y="981861"/>
            <a:ext cx="2509838" cy="857018"/>
          </a:xfrm>
          <a:prstGeom prst="rect">
            <a:avLst/>
          </a:prstGeom>
          <a:ln>
            <a:solidFill>
              <a:srgbClr val="9465B5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175" y="963233"/>
            <a:ext cx="2497800" cy="894274"/>
          </a:xfrm>
          <a:prstGeom prst="rect">
            <a:avLst/>
          </a:prstGeom>
          <a:ln>
            <a:solidFill>
              <a:srgbClr val="9465B5"/>
            </a:solidFill>
          </a:ln>
        </p:spPr>
      </p:pic>
      <p:sp>
        <p:nvSpPr>
          <p:cNvPr id="9" name="Flèche gauche 8"/>
          <p:cNvSpPr/>
          <p:nvPr/>
        </p:nvSpPr>
        <p:spPr>
          <a:xfrm>
            <a:off x="3053046" y="981861"/>
            <a:ext cx="1402753" cy="382480"/>
          </a:xfrm>
          <a:prstGeom prst="leftArrow">
            <a:avLst/>
          </a:prstGeom>
          <a:solidFill>
            <a:srgbClr val="946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REQUIRE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827175" y="5158459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tableExist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827175" y="3211444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getHostConnection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827175" y="3860449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getBaseConnection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827175" y="4509454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initPdo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827175" y="5807464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initDatabase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827175" y="2005151"/>
            <a:ext cx="2497800" cy="449943"/>
          </a:xfrm>
          <a:prstGeom prst="round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__</a:t>
            </a:r>
            <a:r>
              <a:rPr lang="fr-FR" dirty="0" err="1" smtClean="0">
                <a:solidFill>
                  <a:schemeClr val="tx1"/>
                </a:solidFill>
              </a:rPr>
              <a:t>construct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Flèche courbée vers le haut 22"/>
          <p:cNvSpPr/>
          <p:nvPr/>
        </p:nvSpPr>
        <p:spPr>
          <a:xfrm rot="5400000">
            <a:off x="3465069" y="4334938"/>
            <a:ext cx="1157007" cy="1506040"/>
          </a:xfrm>
          <a:prstGeom prst="curvedUpArrow">
            <a:avLst>
              <a:gd name="adj1" fmla="val 17543"/>
              <a:gd name="adj2" fmla="val 34584"/>
              <a:gd name="adj3" fmla="val 55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066" y="4127175"/>
            <a:ext cx="2056814" cy="601038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Check if table </a:t>
            </a:r>
            <a:r>
              <a:rPr lang="fr-FR" dirty="0" err="1" smtClean="0">
                <a:solidFill>
                  <a:sysClr val="windowText" lastClr="000000"/>
                </a:solidFill>
              </a:rPr>
              <a:t>exist</a:t>
            </a:r>
            <a:r>
              <a:rPr lang="fr-FR" dirty="0" smtClean="0">
                <a:solidFill>
                  <a:sysClr val="windowText" lastClr="000000"/>
                </a:solidFill>
              </a:rPr>
              <a:t>…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" name="Flèche courbée vers le bas 1"/>
          <p:cNvSpPr/>
          <p:nvPr/>
        </p:nvSpPr>
        <p:spPr>
          <a:xfrm rot="16200000">
            <a:off x="3815430" y="4008817"/>
            <a:ext cx="1054009" cy="847150"/>
          </a:xfrm>
          <a:prstGeom prst="curvedDownArrow">
            <a:avLst/>
          </a:prstGeom>
          <a:solidFill>
            <a:schemeClr val="accent6">
              <a:alpha val="73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1848839" y="4916656"/>
            <a:ext cx="2070020" cy="601038"/>
          </a:xfrm>
          <a:prstGeom prst="roundRect">
            <a:avLst/>
          </a:prstGeom>
          <a:solidFill>
            <a:srgbClr val="92D050">
              <a:alpha val="5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…If </a:t>
            </a:r>
            <a:r>
              <a:rPr lang="fr-FR" dirty="0" err="1" smtClean="0">
                <a:solidFill>
                  <a:sysClr val="windowText" lastClr="000000"/>
                </a:solidFill>
              </a:rPr>
              <a:t>exist</a:t>
            </a:r>
            <a:r>
              <a:rPr lang="fr-FR" dirty="0" smtClean="0">
                <a:solidFill>
                  <a:sysClr val="windowText" lastClr="000000"/>
                </a:solidFill>
              </a:rPr>
              <a:t>, </a:t>
            </a:r>
            <a:r>
              <a:rPr lang="fr-FR" dirty="0" err="1" smtClean="0">
                <a:solidFill>
                  <a:sysClr val="windowText" lastClr="000000"/>
                </a:solidFill>
              </a:rPr>
              <a:t>get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connection</a:t>
            </a:r>
            <a:r>
              <a:rPr lang="fr-FR" dirty="0" smtClean="0">
                <a:solidFill>
                  <a:sysClr val="windowText" lastClr="000000"/>
                </a:solidFill>
              </a:rPr>
              <a:t>…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4" name="Flèche courbée vers le haut 3"/>
          <p:cNvSpPr/>
          <p:nvPr/>
        </p:nvSpPr>
        <p:spPr>
          <a:xfrm rot="5078944">
            <a:off x="3855813" y="5268301"/>
            <a:ext cx="1364343" cy="590949"/>
          </a:xfrm>
          <a:prstGeom prst="curvedUpArrow">
            <a:avLst/>
          </a:prstGeom>
          <a:solidFill>
            <a:srgbClr val="FF0000">
              <a:alpha val="5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2255542" y="5954047"/>
            <a:ext cx="2070020" cy="601038"/>
          </a:xfrm>
          <a:prstGeom prst="roundRect">
            <a:avLst/>
          </a:prstGeom>
          <a:solidFill>
            <a:srgbClr val="FF0000">
              <a:alpha val="5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else</a:t>
            </a:r>
            <a:r>
              <a:rPr lang="fr-FR" dirty="0" smtClean="0">
                <a:solidFill>
                  <a:sysClr val="windowText" lastClr="000000"/>
                </a:solidFill>
              </a:rPr>
              <a:t>, import </a:t>
            </a:r>
            <a:r>
              <a:rPr lang="fr-FR" dirty="0" err="1" smtClean="0">
                <a:solidFill>
                  <a:sysClr val="windowText" lastClr="000000"/>
                </a:solidFill>
              </a:rPr>
              <a:t>database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248665" y="189921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initPdo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5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7" y="5851450"/>
            <a:ext cx="2728913" cy="800100"/>
          </a:xfrm>
          <a:prstGeom prst="rect">
            <a:avLst/>
          </a:prstGeom>
          <a:ln>
            <a:solidFill>
              <a:srgbClr val="DE4973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5" y="1272144"/>
            <a:ext cx="2509838" cy="857018"/>
          </a:xfrm>
          <a:prstGeom prst="rect">
            <a:avLst/>
          </a:prstGeom>
          <a:ln>
            <a:solidFill>
              <a:srgbClr val="9465B5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175" y="1202098"/>
            <a:ext cx="2497800" cy="894274"/>
          </a:xfrm>
          <a:prstGeom prst="rect">
            <a:avLst/>
          </a:prstGeom>
          <a:ln>
            <a:solidFill>
              <a:srgbClr val="9465B5"/>
            </a:solidFill>
          </a:ln>
        </p:spPr>
      </p:pic>
      <p:sp>
        <p:nvSpPr>
          <p:cNvPr id="9" name="Flèche gauche 8"/>
          <p:cNvSpPr/>
          <p:nvPr/>
        </p:nvSpPr>
        <p:spPr>
          <a:xfrm>
            <a:off x="3053046" y="1272144"/>
            <a:ext cx="1402753" cy="382480"/>
          </a:xfrm>
          <a:prstGeom prst="leftArrow">
            <a:avLst/>
          </a:prstGeom>
          <a:solidFill>
            <a:srgbClr val="9465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REQUIRE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827175" y="5448742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tableExist</a:t>
            </a:r>
            <a:r>
              <a:rPr lang="fr-FR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827175" y="3501727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getHostConnection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827175" y="4150732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getBaseConnection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827175" y="4799737"/>
            <a:ext cx="2497800" cy="449943"/>
          </a:xfrm>
          <a:prstGeom prst="roundRect">
            <a:avLst/>
          </a:prstGeom>
          <a:solidFill>
            <a:srgbClr val="9465B5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initPdo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827175" y="6097747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initDatabase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827175" y="2295434"/>
            <a:ext cx="2497800" cy="449943"/>
          </a:xfrm>
          <a:prstGeom prst="round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__</a:t>
            </a:r>
            <a:r>
              <a:rPr lang="fr-FR" dirty="0" err="1" smtClean="0">
                <a:solidFill>
                  <a:schemeClr val="tx1"/>
                </a:solidFill>
              </a:rPr>
              <a:t>construct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60703" y="249736"/>
            <a:ext cx="2497800" cy="449943"/>
          </a:xfrm>
          <a:prstGeom prst="roundRect">
            <a:avLst/>
          </a:prstGeom>
          <a:solidFill>
            <a:srgbClr val="9465B5">
              <a:alpha val="7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initDatabase</a:t>
            </a:r>
            <a:r>
              <a:rPr lang="fr-FR" dirty="0" smtClean="0">
                <a:solidFill>
                  <a:schemeClr val="tx1"/>
                </a:solidFill>
              </a:rPr>
              <a:t>()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Flèche courbée vers le haut 22"/>
          <p:cNvSpPr/>
          <p:nvPr/>
        </p:nvSpPr>
        <p:spPr>
          <a:xfrm rot="11129478">
            <a:off x="1909642" y="5097053"/>
            <a:ext cx="3167045" cy="904802"/>
          </a:xfrm>
          <a:prstGeom prst="curvedUpArrow">
            <a:avLst>
              <a:gd name="adj1" fmla="val 17543"/>
              <a:gd name="adj2" fmla="val 34584"/>
              <a:gd name="adj3" fmla="val 55107"/>
            </a:avLst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 courbée vers le bas 25"/>
          <p:cNvSpPr/>
          <p:nvPr/>
        </p:nvSpPr>
        <p:spPr>
          <a:xfrm rot="16200000">
            <a:off x="3130461" y="4699477"/>
            <a:ext cx="2650675" cy="705115"/>
          </a:xfrm>
          <a:prstGeom prst="curvedDownArrow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191570" y="3202004"/>
            <a:ext cx="2056814" cy="524692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ysClr val="windowText" lastClr="000000"/>
                </a:solidFill>
              </a:rPr>
              <a:t>Get</a:t>
            </a:r>
            <a:r>
              <a:rPr lang="fr-FR" dirty="0" smtClean="0">
                <a:solidFill>
                  <a:sysClr val="windowText" lastClr="000000"/>
                </a:solidFill>
              </a:rPr>
              <a:t> a host </a:t>
            </a:r>
            <a:r>
              <a:rPr lang="fr-FR" dirty="0" err="1" smtClean="0">
                <a:solidFill>
                  <a:sysClr val="windowText" lastClr="000000"/>
                </a:solidFill>
              </a:rPr>
              <a:t>connection</a:t>
            </a:r>
            <a:r>
              <a:rPr lang="fr-FR" dirty="0" smtClean="0">
                <a:solidFill>
                  <a:sysClr val="windowText" lastClr="000000"/>
                </a:solidFill>
              </a:rPr>
              <a:t>…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493486" y="4150732"/>
            <a:ext cx="2374554" cy="1298010"/>
          </a:xfrm>
          <a:prstGeom prst="round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…</a:t>
            </a:r>
            <a:r>
              <a:rPr lang="fr-FR" dirty="0" err="1" smtClean="0">
                <a:solidFill>
                  <a:sysClr val="windowText" lastClr="000000"/>
                </a:solidFill>
              </a:rPr>
              <a:t>get</a:t>
            </a:r>
            <a:r>
              <a:rPr lang="fr-FR" dirty="0" smtClean="0">
                <a:solidFill>
                  <a:sysClr val="windowText" lastClr="000000"/>
                </a:solidFill>
              </a:rPr>
              <a:t> the content of </a:t>
            </a:r>
            <a:r>
              <a:rPr lang="fr-FR" dirty="0" err="1" smtClean="0">
                <a:solidFill>
                  <a:sysClr val="windowText" lastClr="000000"/>
                </a:solidFill>
              </a:rPr>
              <a:t>sql</a:t>
            </a:r>
            <a:r>
              <a:rPr lang="fr-FR" dirty="0" smtClean="0">
                <a:solidFill>
                  <a:sysClr val="windowText" lastClr="000000"/>
                </a:solidFill>
              </a:rPr>
              <a:t> file and </a:t>
            </a:r>
            <a:r>
              <a:rPr lang="fr-FR" dirty="0" err="1" smtClean="0">
                <a:solidFill>
                  <a:sysClr val="windowText" lastClr="000000"/>
                </a:solidFill>
              </a:rPr>
              <a:t>make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queries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from</a:t>
            </a:r>
            <a:r>
              <a:rPr lang="fr-FR" dirty="0" smtClean="0">
                <a:solidFill>
                  <a:sysClr val="windowText" lastClr="000000"/>
                </a:solidFill>
              </a:rPr>
              <a:t> </a:t>
            </a:r>
            <a:r>
              <a:rPr lang="fr-FR" dirty="0" err="1" smtClean="0">
                <a:solidFill>
                  <a:sysClr val="windowText" lastClr="000000"/>
                </a:solidFill>
              </a:rPr>
              <a:t>it</a:t>
            </a:r>
            <a:r>
              <a:rPr lang="fr-FR" dirty="0" smtClean="0">
                <a:solidFill>
                  <a:sysClr val="windowText" lastClr="000000"/>
                </a:solidFill>
              </a:rPr>
              <a:t>…</a:t>
            </a:r>
            <a:endParaRPr lang="fr-F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55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181</Words>
  <Application>Microsoft Office PowerPoint</Application>
  <PresentationFormat>Grand écran</PresentationFormat>
  <Paragraphs>69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Xadm</dc:creator>
  <cp:lastModifiedBy>Xadm</cp:lastModifiedBy>
  <cp:revision>8</cp:revision>
  <dcterms:created xsi:type="dcterms:W3CDTF">2021-12-11T17:39:03Z</dcterms:created>
  <dcterms:modified xsi:type="dcterms:W3CDTF">2021-12-11T18:31:26Z</dcterms:modified>
</cp:coreProperties>
</file>