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1C2CD-FCC8-4A2A-B1B3-49465982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C7C955-DE5B-44C1-A51E-11AA862E6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9FD1C-F9F5-44BD-9C18-179E702F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6472F-70F9-437E-B869-20701F44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E1217-B8E9-45CE-97C5-7B892415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D47EF-9BC4-4460-A3D5-036FB0CC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D5B2B-894E-47A5-8C9B-7D6D502C0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27CB6-9E67-436D-9564-5657629C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C0B9F-AB94-4840-96EC-E212EEF5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BDB49-0E7F-47E9-AB09-F6649175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0EC6BD-8736-4101-859F-72CD16F2A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399B2A-DAF8-4B3C-B624-6535630FD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32252-F247-4070-BEA7-11C4FD4B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50876-49E1-4A4D-916F-71F82F17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062E5-A81B-4D64-9CED-989A089B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8DE4E-A25F-48FD-8EA9-B935989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E9A7A-60FD-406B-97F8-9122C2B0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6EF6F-53AA-47C8-ACC8-1CDF79D0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3D8D5-4463-42A5-ABC1-E6C3FDDA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43B4E3-FE7D-4AF7-819A-616BA45B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7D9EC-43F0-4A62-A83C-1994A0E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15087-675F-4660-BACA-F7067984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1C652-4318-4DBA-B93F-6CCE2146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B6201-8456-494B-AECF-9A362293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B8388-1A9E-4092-B9B8-0DBE009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3C0EC-6E76-4990-83B7-8CE64551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546F7-8E32-4576-B8A5-6534027E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0A77A-843E-436C-BEB4-F8495D2F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FE4756-9A75-4DC3-8012-48E63FD5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561AA9-4DB1-4257-BD74-C351A167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9C0137-5A8B-4B13-B550-CC090A52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4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33B11-F415-4973-A9A7-33A6B34B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F6D39-3648-4481-9B07-5A546DEB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F1299C-34D0-42B5-BBDB-E9180765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4DDE85-D6F7-44DF-A999-8D8C76089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75AC98-A34C-4381-BF23-7247A04F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F45DD0-770B-4CC5-BB56-AF14421B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A6816F-91DA-4734-B829-C789953C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BCAE2-967C-4B9A-B604-97085027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BA134-1A89-4C78-986B-13F7B7D1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C7AFB3-CAA1-4EF5-BAE4-5FCF7BB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F94408-2D50-42B0-8612-3453A61B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9D6D33-FF29-41F3-A946-4345FFC1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5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367743-EA76-465D-95F9-17FFEC11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41D201-8AE9-43BA-BD27-ACF6F3E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48C193-57AB-4A41-A2C4-DF06ABD5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421A6-8152-4107-848F-939EB615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1501E-C7AD-4E63-A28B-2F627B47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6CD8A4-53AC-45B9-8A3B-FB312AB9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D961B-91C4-49CB-B63A-A7EC1FB3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628F7-25F0-4243-A19C-74F2A304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98733-8B45-446B-B592-19E6108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E33F8-D162-4E0F-AFBD-EAF89872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50E8C6-33FD-444B-BC4F-C6D2A6E2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4EF82-11E0-4D3A-A47C-EFBABD5D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D1CB06-391E-437D-A512-E6E6EB7A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A099ED-8F11-48E4-BB41-44583944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9AE37-6B8E-4B71-B1BD-8763697B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4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E687A-55DA-401A-8B16-AF450605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17C5E1-F726-4588-B041-FE852AFB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B20E1-F542-4509-B203-89E550459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9B85-B329-4CAD-AD35-5D5DED32A5E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07B64-331C-471F-BF30-52B1C5E24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A87C4-6C98-4DDF-A921-034944F0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13E5-AF86-4ECD-8973-6B794F4E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1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BF4B288-1D72-47AC-BC6A-4476C4A8378D}"/>
              </a:ext>
            </a:extLst>
          </p:cNvPr>
          <p:cNvSpPr/>
          <p:nvPr/>
        </p:nvSpPr>
        <p:spPr>
          <a:xfrm>
            <a:off x="4931765" y="134912"/>
            <a:ext cx="2098623" cy="539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Audio </a:t>
            </a:r>
            <a:r>
              <a:rPr lang="fr-FR" dirty="0" err="1"/>
              <a:t>Ctx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C4AB967-FF46-4AAF-AC4F-04E11B29F804}"/>
              </a:ext>
            </a:extLst>
          </p:cNvPr>
          <p:cNvSpPr/>
          <p:nvPr/>
        </p:nvSpPr>
        <p:spPr>
          <a:xfrm>
            <a:off x="9368853" y="1681397"/>
            <a:ext cx="1543986" cy="5396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General </a:t>
            </a:r>
            <a:r>
              <a:rPr lang="fr-FR" dirty="0" err="1"/>
              <a:t>amp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01C269-F167-4C22-92AC-62C281DBF055}"/>
              </a:ext>
            </a:extLst>
          </p:cNvPr>
          <p:cNvSpPr/>
          <p:nvPr/>
        </p:nvSpPr>
        <p:spPr>
          <a:xfrm>
            <a:off x="2968053" y="1681397"/>
            <a:ext cx="1603948" cy="5396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oscillator</a:t>
            </a:r>
            <a:r>
              <a:rPr lang="fr-FR" dirty="0"/>
              <a:t> </a:t>
            </a:r>
            <a:r>
              <a:rPr lang="fr-FR" dirty="0" err="1"/>
              <a:t>amp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AC608D6-5423-45C5-8994-0D9C87848478}"/>
              </a:ext>
            </a:extLst>
          </p:cNvPr>
          <p:cNvSpPr/>
          <p:nvPr/>
        </p:nvSpPr>
        <p:spPr>
          <a:xfrm>
            <a:off x="1001842" y="1681397"/>
            <a:ext cx="1291653" cy="539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oscillator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50E3917-BCB9-450F-BB67-EF2BC6F18B1A}"/>
              </a:ext>
            </a:extLst>
          </p:cNvPr>
          <p:cNvSpPr/>
          <p:nvPr/>
        </p:nvSpPr>
        <p:spPr>
          <a:xfrm>
            <a:off x="5291529" y="1681397"/>
            <a:ext cx="1409075" cy="5396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oscilloscope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3FE55E4-4F4C-4FFF-AAE0-F90B04E6BF26}"/>
              </a:ext>
            </a:extLst>
          </p:cNvPr>
          <p:cNvSpPr/>
          <p:nvPr/>
        </p:nvSpPr>
        <p:spPr>
          <a:xfrm>
            <a:off x="7420132" y="1681397"/>
            <a:ext cx="1229193" cy="5396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spectrum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06895A-35AE-40F2-A238-1599074CD36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93495" y="1951220"/>
            <a:ext cx="67455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5802DC5-EEE2-4F76-8D99-47304868F4B4}"/>
              </a:ext>
            </a:extLst>
          </p:cNvPr>
          <p:cNvCxnSpPr>
            <a:cxnSpLocks/>
          </p:cNvCxnSpPr>
          <p:nvPr/>
        </p:nvCxnSpPr>
        <p:spPr>
          <a:xfrm>
            <a:off x="4572001" y="1951220"/>
            <a:ext cx="71952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B84C3C8-C6B3-4DDC-AB2B-29512533579D}"/>
              </a:ext>
            </a:extLst>
          </p:cNvPr>
          <p:cNvCxnSpPr>
            <a:cxnSpLocks/>
          </p:cNvCxnSpPr>
          <p:nvPr/>
        </p:nvCxnSpPr>
        <p:spPr>
          <a:xfrm>
            <a:off x="6700604" y="1951220"/>
            <a:ext cx="71952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37A47A8-AD2B-4C7A-A4DD-D8AEF71CFE98}"/>
              </a:ext>
            </a:extLst>
          </p:cNvPr>
          <p:cNvCxnSpPr>
            <a:cxnSpLocks/>
          </p:cNvCxnSpPr>
          <p:nvPr/>
        </p:nvCxnSpPr>
        <p:spPr>
          <a:xfrm>
            <a:off x="8649325" y="1926237"/>
            <a:ext cx="71952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CD4765F-3F59-472A-AE9E-37F3F0D24E51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3310954" y="-988727"/>
            <a:ext cx="1006839" cy="4333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22ED178-3684-41D9-ADCC-00F466A91648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3770028" y="1177977"/>
            <a:ext cx="2201055" cy="503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7E82DC6-8480-4964-A279-37799C2CE0D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485153" y="1170482"/>
            <a:ext cx="1006839" cy="14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BC58E61-E63B-416D-A4AC-CD51833B6BD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6504484" y="151151"/>
            <a:ext cx="1006839" cy="2053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C831571-78E8-4274-8136-C836532963D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7557542" y="-901908"/>
            <a:ext cx="1006839" cy="415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9B12829A-321B-4005-8EF7-570A68C42A2C}"/>
              </a:ext>
            </a:extLst>
          </p:cNvPr>
          <p:cNvSpPr txBox="1"/>
          <p:nvPr/>
        </p:nvSpPr>
        <p:spPr>
          <a:xfrm>
            <a:off x="5971083" y="7416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69BE2FE-D176-4AFD-9568-328D9927B0CA}"/>
              </a:ext>
            </a:extLst>
          </p:cNvPr>
          <p:cNvSpPr/>
          <p:nvPr/>
        </p:nvSpPr>
        <p:spPr>
          <a:xfrm>
            <a:off x="228600" y="1547122"/>
            <a:ext cx="8756755" cy="31264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9F8567E-2141-480C-8DF8-420ADAE52489}"/>
              </a:ext>
            </a:extLst>
          </p:cNvPr>
          <p:cNvSpPr/>
          <p:nvPr/>
        </p:nvSpPr>
        <p:spPr>
          <a:xfrm>
            <a:off x="1197965" y="3079720"/>
            <a:ext cx="914400" cy="39661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fr-FR"/>
              <a:t>range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312E760-DD3E-4D66-9BC5-233C35BAF5F0}"/>
              </a:ext>
            </a:extLst>
          </p:cNvPr>
          <p:cNvSpPr/>
          <p:nvPr/>
        </p:nvSpPr>
        <p:spPr>
          <a:xfrm>
            <a:off x="1001842" y="2439625"/>
            <a:ext cx="1291654" cy="36257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AA3BC5B-DF70-4FE0-9C06-85116A059494}"/>
              </a:ext>
            </a:extLst>
          </p:cNvPr>
          <p:cNvSpPr/>
          <p:nvPr/>
        </p:nvSpPr>
        <p:spPr>
          <a:xfrm>
            <a:off x="3128574" y="2439625"/>
            <a:ext cx="1291654" cy="3625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gain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7B58B6A-FC18-4E99-883E-FCC43B592333}"/>
              </a:ext>
            </a:extLst>
          </p:cNvPr>
          <p:cNvSpPr/>
          <p:nvPr/>
        </p:nvSpPr>
        <p:spPr>
          <a:xfrm>
            <a:off x="3319422" y="3099443"/>
            <a:ext cx="914400" cy="3966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range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0713C4D-74B5-4D2B-8A1C-42AF2F1ABC51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flipH="1" flipV="1">
            <a:off x="1647669" y="2802200"/>
            <a:ext cx="7496" cy="277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B6169EE-C4DE-47F1-8342-97F14F89AB4D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H="1" flipV="1">
            <a:off x="3774401" y="2802200"/>
            <a:ext cx="2221" cy="297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365EB42-DDE8-4926-9023-41F4733440EC}"/>
              </a:ext>
            </a:extLst>
          </p:cNvPr>
          <p:cNvSpPr/>
          <p:nvPr/>
        </p:nvSpPr>
        <p:spPr>
          <a:xfrm>
            <a:off x="9495019" y="2439625"/>
            <a:ext cx="1291654" cy="37657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gain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1C6D7E3-5280-480B-8FF4-D36B8FDADBA6}"/>
              </a:ext>
            </a:extLst>
          </p:cNvPr>
          <p:cNvSpPr/>
          <p:nvPr/>
        </p:nvSpPr>
        <p:spPr>
          <a:xfrm>
            <a:off x="9670399" y="3653355"/>
            <a:ext cx="914400" cy="3966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range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D4536660-3A3B-4C08-A34E-C5E7C0F018E6}"/>
              </a:ext>
            </a:extLst>
          </p:cNvPr>
          <p:cNvCxnSpPr/>
          <p:nvPr/>
        </p:nvCxnSpPr>
        <p:spPr>
          <a:xfrm flipV="1">
            <a:off x="10127599" y="2816196"/>
            <a:ext cx="0" cy="83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0B31427-5693-47F4-B216-C15443DE1A59}"/>
              </a:ext>
            </a:extLst>
          </p:cNvPr>
          <p:cNvSpPr/>
          <p:nvPr/>
        </p:nvSpPr>
        <p:spPr>
          <a:xfrm>
            <a:off x="5325256" y="2425629"/>
            <a:ext cx="1291654" cy="37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 err="1"/>
              <a:t>fftSize</a:t>
            </a:r>
            <a:endParaRPr lang="fr-FR" dirty="0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96687D9-ACE9-4717-AD58-322E76579C54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5970666" y="2802200"/>
            <a:ext cx="417" cy="32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9E002E8-A296-4830-A0AC-5F2A11C086C6}"/>
              </a:ext>
            </a:extLst>
          </p:cNvPr>
          <p:cNvSpPr/>
          <p:nvPr/>
        </p:nvSpPr>
        <p:spPr>
          <a:xfrm>
            <a:off x="5513466" y="3126613"/>
            <a:ext cx="914400" cy="39661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41267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4768165-0EB7-4A97-8AB8-5003B2932EC6}"/>
              </a:ext>
            </a:extLst>
          </p:cNvPr>
          <p:cNvSpPr/>
          <p:nvPr/>
        </p:nvSpPr>
        <p:spPr>
          <a:xfrm>
            <a:off x="914403" y="925034"/>
            <a:ext cx="1889047" cy="6698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OSCILLATOR</a:t>
            </a:r>
          </a:p>
          <a:p>
            <a:pPr algn="ctr"/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F407C2-FA7E-41FC-97F1-051CF6615BA9}"/>
              </a:ext>
            </a:extLst>
          </p:cNvPr>
          <p:cNvSpPr/>
          <p:nvPr/>
        </p:nvSpPr>
        <p:spPr>
          <a:xfrm>
            <a:off x="914402" y="1759685"/>
            <a:ext cx="1889048" cy="6698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OSC AMP</a:t>
            </a:r>
          </a:p>
          <a:p>
            <a:pPr algn="ctr"/>
            <a:r>
              <a:rPr lang="fr-FR" dirty="0"/>
              <a:t>gain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B14EE14-E17F-483D-83B6-6A3D9435E559}"/>
              </a:ext>
            </a:extLst>
          </p:cNvPr>
          <p:cNvSpPr/>
          <p:nvPr/>
        </p:nvSpPr>
        <p:spPr>
          <a:xfrm>
            <a:off x="914402" y="2594337"/>
            <a:ext cx="1889048" cy="13503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OSCILLOSCOPE</a:t>
            </a:r>
          </a:p>
          <a:p>
            <a:pPr algn="ctr"/>
            <a:r>
              <a:rPr lang="fr-FR" dirty="0" err="1"/>
              <a:t>fftSize</a:t>
            </a:r>
            <a:endParaRPr lang="fr-FR" dirty="0"/>
          </a:p>
          <a:p>
            <a:pPr algn="ctr"/>
            <a:r>
              <a:rPr lang="fr-FR" dirty="0"/>
              <a:t>run()</a:t>
            </a:r>
          </a:p>
          <a:p>
            <a:pPr algn="ctr"/>
            <a:r>
              <a:rPr lang="fr-FR" dirty="0"/>
              <a:t>stop()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29681A9-9C23-4A48-9872-F7819C24BF94}"/>
              </a:ext>
            </a:extLst>
          </p:cNvPr>
          <p:cNvSpPr/>
          <p:nvPr/>
        </p:nvSpPr>
        <p:spPr>
          <a:xfrm>
            <a:off x="914402" y="4109468"/>
            <a:ext cx="1889049" cy="62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SPECTRUM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0ABB74-55F0-42A5-987D-4F8CCF92C13A}"/>
              </a:ext>
            </a:extLst>
          </p:cNvPr>
          <p:cNvSpPr/>
          <p:nvPr/>
        </p:nvSpPr>
        <p:spPr>
          <a:xfrm>
            <a:off x="914402" y="5576762"/>
            <a:ext cx="1889048" cy="6698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GENERAL AMP</a:t>
            </a:r>
          </a:p>
          <a:p>
            <a:pPr algn="ctr"/>
            <a:r>
              <a:rPr lang="fr-FR" dirty="0"/>
              <a:t>gain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93B9F6C-8CF3-44D0-8FCF-6BF077F989F1}"/>
              </a:ext>
            </a:extLst>
          </p:cNvPr>
          <p:cNvSpPr/>
          <p:nvPr/>
        </p:nvSpPr>
        <p:spPr>
          <a:xfrm>
            <a:off x="648587" y="223284"/>
            <a:ext cx="2892055" cy="492287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C6ACE0-B3C1-4E4B-836A-5B40D932E86B}"/>
              </a:ext>
            </a:extLst>
          </p:cNvPr>
          <p:cNvSpPr/>
          <p:nvPr/>
        </p:nvSpPr>
        <p:spPr>
          <a:xfrm>
            <a:off x="4040372" y="1303835"/>
            <a:ext cx="1180214" cy="287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range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0736677-7FE8-4574-852E-14AE0574CC3C}"/>
              </a:ext>
            </a:extLst>
          </p:cNvPr>
          <p:cNvSpPr/>
          <p:nvPr/>
        </p:nvSpPr>
        <p:spPr>
          <a:xfrm>
            <a:off x="4040372" y="2982422"/>
            <a:ext cx="1180214" cy="287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0B7EF14-CC7E-4D71-B7CD-F3FCE8E432D4}"/>
              </a:ext>
            </a:extLst>
          </p:cNvPr>
          <p:cNvSpPr/>
          <p:nvPr/>
        </p:nvSpPr>
        <p:spPr>
          <a:xfrm>
            <a:off x="6797748" y="1309135"/>
            <a:ext cx="1180214" cy="287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C858211-A2E4-40A7-8249-D5F56F0AE1D0}"/>
              </a:ext>
            </a:extLst>
          </p:cNvPr>
          <p:cNvSpPr/>
          <p:nvPr/>
        </p:nvSpPr>
        <p:spPr>
          <a:xfrm>
            <a:off x="5505893" y="1303835"/>
            <a:ext cx="1180214" cy="287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button</a:t>
            </a:r>
            <a:endParaRPr lang="fr-FR" dirty="0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E5C71649-0A5D-4C33-AF17-87DDC9082487}"/>
              </a:ext>
            </a:extLst>
          </p:cNvPr>
          <p:cNvCxnSpPr>
            <a:stCxn id="15" idx="2"/>
          </p:cNvCxnSpPr>
          <p:nvPr/>
        </p:nvCxnSpPr>
        <p:spPr>
          <a:xfrm rot="5400000">
            <a:off x="3819536" y="-38313"/>
            <a:ext cx="647236" cy="390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832AB3-F59B-4FCB-BBF3-56D8C62F7044}"/>
              </a:ext>
            </a:extLst>
          </p:cNvPr>
          <p:cNvSpPr/>
          <p:nvPr/>
        </p:nvSpPr>
        <p:spPr>
          <a:xfrm>
            <a:off x="4040372" y="2094611"/>
            <a:ext cx="1180214" cy="287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range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99ECA1D-2816-46AF-A741-16DBE7B2E1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4485" y="1590914"/>
            <a:ext cx="3961516" cy="1838085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86037930-110D-4730-95D2-DEDF9F390C72}"/>
              </a:ext>
            </a:extLst>
          </p:cNvPr>
          <p:cNvCxnSpPr/>
          <p:nvPr/>
        </p:nvCxnSpPr>
        <p:spPr>
          <a:xfrm rot="5400000">
            <a:off x="5098546" y="-38310"/>
            <a:ext cx="647236" cy="390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98523DF-9389-454B-AD88-E544853F96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3495" y="1590917"/>
            <a:ext cx="3961516" cy="1838085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BEBD2B9B-E53C-4EFA-ADFF-2E1E951257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307" y="1588267"/>
            <a:ext cx="5184704" cy="4472246"/>
          </a:xfrm>
          <a:prstGeom prst="bentConnector3">
            <a:avLst>
              <a:gd name="adj1" fmla="val -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95647E6-5419-4978-991D-A6ADB36625BA}"/>
              </a:ext>
            </a:extLst>
          </p:cNvPr>
          <p:cNvSpPr/>
          <p:nvPr/>
        </p:nvSpPr>
        <p:spPr>
          <a:xfrm>
            <a:off x="4027965" y="5916973"/>
            <a:ext cx="1180214" cy="287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302032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5</cp:revision>
  <dcterms:created xsi:type="dcterms:W3CDTF">2021-06-16T19:44:19Z</dcterms:created>
  <dcterms:modified xsi:type="dcterms:W3CDTF">2021-06-16T20:16:40Z</dcterms:modified>
</cp:coreProperties>
</file>