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A8F5"/>
    <a:srgbClr val="F59F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13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47260B6-6235-4E0E-BFA0-D67E63571DE1}" type="datetimeFigureOut">
              <a:rPr lang="fr-FR" smtClean="0"/>
              <a:t>15/06/2021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CD5FF2F-CDA5-49DC-A8A5-C5DD669144E5}" type="slidenum">
              <a:rPr lang="fr-FR" smtClean="0"/>
              <a:t>‹N°›</a:t>
            </a:fld>
            <a:endParaRPr lang="fr-FR"/>
          </a:p>
        </p:txBody>
      </p:sp>
    </p:spTree>
    <p:extLst>
      <p:ext uri="{BB962C8B-B14F-4D97-AF65-F5344CB8AC3E}">
        <p14:creationId xmlns:p14="http://schemas.microsoft.com/office/powerpoint/2010/main" val="1626564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47260B6-6235-4E0E-BFA0-D67E63571DE1}" type="datetimeFigureOut">
              <a:rPr lang="fr-FR" smtClean="0"/>
              <a:t>15/06/2021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CD5FF2F-CDA5-49DC-A8A5-C5DD669144E5}" type="slidenum">
              <a:rPr lang="fr-FR" smtClean="0"/>
              <a:t>‹N°›</a:t>
            </a:fld>
            <a:endParaRPr lang="fr-FR"/>
          </a:p>
        </p:txBody>
      </p:sp>
    </p:spTree>
    <p:extLst>
      <p:ext uri="{BB962C8B-B14F-4D97-AF65-F5344CB8AC3E}">
        <p14:creationId xmlns:p14="http://schemas.microsoft.com/office/powerpoint/2010/main" val="178167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47260B6-6235-4E0E-BFA0-D67E63571DE1}" type="datetimeFigureOut">
              <a:rPr lang="fr-FR" smtClean="0"/>
              <a:t>15/06/2021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CD5FF2F-CDA5-49DC-A8A5-C5DD669144E5}" type="slidenum">
              <a:rPr lang="fr-FR" smtClean="0"/>
              <a:t>‹N°›</a:t>
            </a:fld>
            <a:endParaRPr lang="fr-FR"/>
          </a:p>
        </p:txBody>
      </p:sp>
    </p:spTree>
    <p:extLst>
      <p:ext uri="{BB962C8B-B14F-4D97-AF65-F5344CB8AC3E}">
        <p14:creationId xmlns:p14="http://schemas.microsoft.com/office/powerpoint/2010/main" val="299970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47260B6-6235-4E0E-BFA0-D67E63571DE1}" type="datetimeFigureOut">
              <a:rPr lang="fr-FR" smtClean="0"/>
              <a:t>15/06/2021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CD5FF2F-CDA5-49DC-A8A5-C5DD669144E5}" type="slidenum">
              <a:rPr lang="fr-FR" smtClean="0"/>
              <a:t>‹N°›</a:t>
            </a:fld>
            <a:endParaRPr lang="fr-FR"/>
          </a:p>
        </p:txBody>
      </p:sp>
    </p:spTree>
    <p:extLst>
      <p:ext uri="{BB962C8B-B14F-4D97-AF65-F5344CB8AC3E}">
        <p14:creationId xmlns:p14="http://schemas.microsoft.com/office/powerpoint/2010/main" val="79778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47260B6-6235-4E0E-BFA0-D67E63571DE1}" type="datetimeFigureOut">
              <a:rPr lang="fr-FR" smtClean="0"/>
              <a:t>15/06/2021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CD5FF2F-CDA5-49DC-A8A5-C5DD669144E5}" type="slidenum">
              <a:rPr lang="fr-FR" smtClean="0"/>
              <a:t>‹N°›</a:t>
            </a:fld>
            <a:endParaRPr lang="fr-FR"/>
          </a:p>
        </p:txBody>
      </p:sp>
    </p:spTree>
    <p:extLst>
      <p:ext uri="{BB962C8B-B14F-4D97-AF65-F5344CB8AC3E}">
        <p14:creationId xmlns:p14="http://schemas.microsoft.com/office/powerpoint/2010/main" val="3896273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47260B6-6235-4E0E-BFA0-D67E63571DE1}" type="datetimeFigureOut">
              <a:rPr lang="fr-FR" smtClean="0"/>
              <a:t>15/06/2021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CD5FF2F-CDA5-49DC-A8A5-C5DD669144E5}" type="slidenum">
              <a:rPr lang="fr-FR" smtClean="0"/>
              <a:t>‹N°›</a:t>
            </a:fld>
            <a:endParaRPr lang="fr-FR"/>
          </a:p>
        </p:txBody>
      </p:sp>
    </p:spTree>
    <p:extLst>
      <p:ext uri="{BB962C8B-B14F-4D97-AF65-F5344CB8AC3E}">
        <p14:creationId xmlns:p14="http://schemas.microsoft.com/office/powerpoint/2010/main" val="1541709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29842" y="2505075"/>
            <a:ext cx="386834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4629150" y="2505075"/>
            <a:ext cx="3887391"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47260B6-6235-4E0E-BFA0-D67E63571DE1}" type="datetimeFigureOut">
              <a:rPr lang="fr-FR" smtClean="0"/>
              <a:t>15/06/2021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CD5FF2F-CDA5-49DC-A8A5-C5DD669144E5}" type="slidenum">
              <a:rPr lang="fr-FR" smtClean="0"/>
              <a:t>‹N°›</a:t>
            </a:fld>
            <a:endParaRPr lang="fr-FR"/>
          </a:p>
        </p:txBody>
      </p:sp>
    </p:spTree>
    <p:extLst>
      <p:ext uri="{BB962C8B-B14F-4D97-AF65-F5344CB8AC3E}">
        <p14:creationId xmlns:p14="http://schemas.microsoft.com/office/powerpoint/2010/main" val="3535612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47260B6-6235-4E0E-BFA0-D67E63571DE1}" type="datetimeFigureOut">
              <a:rPr lang="fr-FR" smtClean="0"/>
              <a:t>15/06/2021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CD5FF2F-CDA5-49DC-A8A5-C5DD669144E5}" type="slidenum">
              <a:rPr lang="fr-FR" smtClean="0"/>
              <a:t>‹N°›</a:t>
            </a:fld>
            <a:endParaRPr lang="fr-FR"/>
          </a:p>
        </p:txBody>
      </p:sp>
    </p:spTree>
    <p:extLst>
      <p:ext uri="{BB962C8B-B14F-4D97-AF65-F5344CB8AC3E}">
        <p14:creationId xmlns:p14="http://schemas.microsoft.com/office/powerpoint/2010/main" val="178384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7260B6-6235-4E0E-BFA0-D67E63571DE1}" type="datetimeFigureOut">
              <a:rPr lang="fr-FR" smtClean="0"/>
              <a:t>15/06/2021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CD5FF2F-CDA5-49DC-A8A5-C5DD669144E5}" type="slidenum">
              <a:rPr lang="fr-FR" smtClean="0"/>
              <a:t>‹N°›</a:t>
            </a:fld>
            <a:endParaRPr lang="fr-FR"/>
          </a:p>
        </p:txBody>
      </p:sp>
    </p:spTree>
    <p:extLst>
      <p:ext uri="{BB962C8B-B14F-4D97-AF65-F5344CB8AC3E}">
        <p14:creationId xmlns:p14="http://schemas.microsoft.com/office/powerpoint/2010/main" val="2154726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47260B6-6235-4E0E-BFA0-D67E63571DE1}" type="datetimeFigureOut">
              <a:rPr lang="fr-FR" smtClean="0"/>
              <a:t>15/06/2021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CD5FF2F-CDA5-49DC-A8A5-C5DD669144E5}" type="slidenum">
              <a:rPr lang="fr-FR" smtClean="0"/>
              <a:t>‹N°›</a:t>
            </a:fld>
            <a:endParaRPr lang="fr-FR"/>
          </a:p>
        </p:txBody>
      </p:sp>
    </p:spTree>
    <p:extLst>
      <p:ext uri="{BB962C8B-B14F-4D97-AF65-F5344CB8AC3E}">
        <p14:creationId xmlns:p14="http://schemas.microsoft.com/office/powerpoint/2010/main" val="3159950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47260B6-6235-4E0E-BFA0-D67E63571DE1}" type="datetimeFigureOut">
              <a:rPr lang="fr-FR" smtClean="0"/>
              <a:t>15/06/2021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CD5FF2F-CDA5-49DC-A8A5-C5DD669144E5}" type="slidenum">
              <a:rPr lang="fr-FR" smtClean="0"/>
              <a:t>‹N°›</a:t>
            </a:fld>
            <a:endParaRPr lang="fr-FR"/>
          </a:p>
        </p:txBody>
      </p:sp>
    </p:spTree>
    <p:extLst>
      <p:ext uri="{BB962C8B-B14F-4D97-AF65-F5344CB8AC3E}">
        <p14:creationId xmlns:p14="http://schemas.microsoft.com/office/powerpoint/2010/main" val="1813534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7260B6-6235-4E0E-BFA0-D67E63571DE1}" type="datetimeFigureOut">
              <a:rPr lang="fr-FR" smtClean="0"/>
              <a:t>15/06/2021</a:t>
            </a:fld>
            <a:endParaRPr lang="fr-F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D5FF2F-CDA5-49DC-A8A5-C5DD669144E5}" type="slidenum">
              <a:rPr lang="fr-FR" smtClean="0"/>
              <a:t>‹N°›</a:t>
            </a:fld>
            <a:endParaRPr lang="fr-FR"/>
          </a:p>
        </p:txBody>
      </p:sp>
    </p:spTree>
    <p:extLst>
      <p:ext uri="{BB962C8B-B14F-4D97-AF65-F5344CB8AC3E}">
        <p14:creationId xmlns:p14="http://schemas.microsoft.com/office/powerpoint/2010/main" val="1858804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00BE2F6-C897-4FA9-9CAE-316DBAD80BCD}"/>
              </a:ext>
            </a:extLst>
          </p:cNvPr>
          <p:cNvSpPr/>
          <p:nvPr/>
        </p:nvSpPr>
        <p:spPr>
          <a:xfrm>
            <a:off x="0" y="0"/>
            <a:ext cx="9144000" cy="5779363"/>
          </a:xfrm>
          <a:prstGeom prst="rect">
            <a:avLst/>
          </a:prstGeom>
          <a:solidFill>
            <a:srgbClr val="58A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dirty="0">
              <a:latin typeface="Tenor Sans" panose="02000000000000000000" pitchFamily="2" charset="0"/>
            </a:endParaRPr>
          </a:p>
        </p:txBody>
      </p:sp>
      <p:sp>
        <p:nvSpPr>
          <p:cNvPr id="11" name="ZoneTexte 10">
            <a:extLst>
              <a:ext uri="{FF2B5EF4-FFF2-40B4-BE49-F238E27FC236}">
                <a16:creationId xmlns:a16="http://schemas.microsoft.com/office/drawing/2014/main" id="{413EAC54-AF1D-48A5-B7AE-4A52D1A9750F}"/>
              </a:ext>
            </a:extLst>
          </p:cNvPr>
          <p:cNvSpPr txBox="1"/>
          <p:nvPr/>
        </p:nvSpPr>
        <p:spPr>
          <a:xfrm>
            <a:off x="471997" y="1394356"/>
            <a:ext cx="3886939" cy="1569660"/>
          </a:xfrm>
          <a:prstGeom prst="rect">
            <a:avLst/>
          </a:prstGeom>
          <a:noFill/>
        </p:spPr>
        <p:txBody>
          <a:bodyPr wrap="square" rtlCol="0">
            <a:spAutoFit/>
          </a:bodyPr>
          <a:lstStyle/>
          <a:p>
            <a:r>
              <a:rPr lang="fr-FR" sz="6600" dirty="0">
                <a:solidFill>
                  <a:schemeClr val="bg1"/>
                </a:solidFill>
                <a:latin typeface="Eras Demi ITC" panose="020B0805030504020804" pitchFamily="34" charset="0"/>
                <a:cs typeface="Kokila" panose="020B0502040204020203" pitchFamily="34" charset="0"/>
              </a:rPr>
              <a:t>LE</a:t>
            </a:r>
            <a:r>
              <a:rPr lang="el-GR" sz="9600" dirty="0">
                <a:solidFill>
                  <a:srgbClr val="F59F70"/>
                </a:solidFill>
                <a:latin typeface="Times New Roman" panose="02020603050405020304" pitchFamily="18" charset="0"/>
                <a:cs typeface="Times New Roman" panose="02020603050405020304" pitchFamily="18" charset="0"/>
              </a:rPr>
              <a:t>α</a:t>
            </a:r>
            <a:r>
              <a:rPr lang="fr-FR" sz="6600" dirty="0">
                <a:solidFill>
                  <a:schemeClr val="bg1"/>
                </a:solidFill>
                <a:latin typeface="Eras Demi ITC" panose="020B0805030504020804" pitchFamily="34" charset="0"/>
                <a:cs typeface="Kokila" panose="020B0502040204020203" pitchFamily="34" charset="0"/>
              </a:rPr>
              <a:t>RN</a:t>
            </a:r>
          </a:p>
        </p:txBody>
      </p:sp>
      <p:sp>
        <p:nvSpPr>
          <p:cNvPr id="3" name="ZoneTexte 2">
            <a:extLst>
              <a:ext uri="{FF2B5EF4-FFF2-40B4-BE49-F238E27FC236}">
                <a16:creationId xmlns:a16="http://schemas.microsoft.com/office/drawing/2014/main" id="{E05B3D9C-29FE-46B9-B6D1-3F8B6BC28B7A}"/>
              </a:ext>
            </a:extLst>
          </p:cNvPr>
          <p:cNvSpPr txBox="1"/>
          <p:nvPr/>
        </p:nvSpPr>
        <p:spPr>
          <a:xfrm>
            <a:off x="471997" y="913432"/>
            <a:ext cx="7109533" cy="769441"/>
          </a:xfrm>
          <a:prstGeom prst="rect">
            <a:avLst/>
          </a:prstGeom>
          <a:noFill/>
        </p:spPr>
        <p:txBody>
          <a:bodyPr wrap="square" rtlCol="0">
            <a:spAutoFit/>
          </a:bodyPr>
          <a:lstStyle/>
          <a:p>
            <a:r>
              <a:rPr lang="fr-FR" sz="4400" dirty="0">
                <a:solidFill>
                  <a:schemeClr val="bg1"/>
                </a:solidFill>
                <a:latin typeface="Eras Demi ITC" panose="020B0805030504020804" pitchFamily="34" charset="0"/>
              </a:rPr>
              <a:t>CHARTE GRAPHIQUE</a:t>
            </a:r>
          </a:p>
        </p:txBody>
      </p:sp>
      <p:pic>
        <p:nvPicPr>
          <p:cNvPr id="5" name="Image 4">
            <a:extLst>
              <a:ext uri="{FF2B5EF4-FFF2-40B4-BE49-F238E27FC236}">
                <a16:creationId xmlns:a16="http://schemas.microsoft.com/office/drawing/2014/main" id="{BD4B4EA8-5B4C-4748-94B9-D6C004735D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0183" y="4307099"/>
            <a:ext cx="1214019" cy="1472264"/>
          </a:xfrm>
          <a:prstGeom prst="rect">
            <a:avLst/>
          </a:prstGeom>
        </p:spPr>
      </p:pic>
    </p:spTree>
    <p:extLst>
      <p:ext uri="{BB962C8B-B14F-4D97-AF65-F5344CB8AC3E}">
        <p14:creationId xmlns:p14="http://schemas.microsoft.com/office/powerpoint/2010/main" val="1297808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48DAD4F9-8671-4972-A815-56D7228B1912}"/>
              </a:ext>
            </a:extLst>
          </p:cNvPr>
          <p:cNvSpPr/>
          <p:nvPr/>
        </p:nvSpPr>
        <p:spPr>
          <a:xfrm>
            <a:off x="1098758" y="2998138"/>
            <a:ext cx="3880019" cy="3587390"/>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dirty="0"/>
          </a:p>
        </p:txBody>
      </p:sp>
      <p:sp>
        <p:nvSpPr>
          <p:cNvPr id="6" name="Rectangle 5">
            <a:extLst>
              <a:ext uri="{FF2B5EF4-FFF2-40B4-BE49-F238E27FC236}">
                <a16:creationId xmlns:a16="http://schemas.microsoft.com/office/drawing/2014/main" id="{689493FD-E755-420E-B4B0-9902C5705F39}"/>
              </a:ext>
            </a:extLst>
          </p:cNvPr>
          <p:cNvSpPr/>
          <p:nvPr/>
        </p:nvSpPr>
        <p:spPr>
          <a:xfrm>
            <a:off x="1343533" y="1541251"/>
            <a:ext cx="1900238" cy="785813"/>
          </a:xfrm>
          <a:prstGeom prst="rect">
            <a:avLst/>
          </a:prstGeom>
          <a:solidFill>
            <a:srgbClr val="F59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dirty="0"/>
          </a:p>
        </p:txBody>
      </p:sp>
      <p:sp>
        <p:nvSpPr>
          <p:cNvPr id="8" name="Rectangle 7">
            <a:extLst>
              <a:ext uri="{FF2B5EF4-FFF2-40B4-BE49-F238E27FC236}">
                <a16:creationId xmlns:a16="http://schemas.microsoft.com/office/drawing/2014/main" id="{B00BE2F6-C897-4FA9-9CAE-316DBAD80BCD}"/>
              </a:ext>
            </a:extLst>
          </p:cNvPr>
          <p:cNvSpPr/>
          <p:nvPr/>
        </p:nvSpPr>
        <p:spPr>
          <a:xfrm>
            <a:off x="1343533" y="497768"/>
            <a:ext cx="1900238" cy="785813"/>
          </a:xfrm>
          <a:prstGeom prst="rect">
            <a:avLst/>
          </a:prstGeom>
          <a:solidFill>
            <a:srgbClr val="58A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9" name="Rectangle 8">
            <a:extLst>
              <a:ext uri="{FF2B5EF4-FFF2-40B4-BE49-F238E27FC236}">
                <a16:creationId xmlns:a16="http://schemas.microsoft.com/office/drawing/2014/main" id="{91333751-9CB4-4C63-B4A5-76D75B1DFDB4}"/>
              </a:ext>
            </a:extLst>
          </p:cNvPr>
          <p:cNvSpPr/>
          <p:nvPr/>
        </p:nvSpPr>
        <p:spPr>
          <a:xfrm>
            <a:off x="0" y="1"/>
            <a:ext cx="950495" cy="6858000"/>
          </a:xfrm>
          <a:prstGeom prst="rect">
            <a:avLst/>
          </a:prstGeom>
          <a:solidFill>
            <a:srgbClr val="58A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dirty="0"/>
          </a:p>
        </p:txBody>
      </p:sp>
      <p:sp>
        <p:nvSpPr>
          <p:cNvPr id="2" name="ZoneTexte 1">
            <a:extLst>
              <a:ext uri="{FF2B5EF4-FFF2-40B4-BE49-F238E27FC236}">
                <a16:creationId xmlns:a16="http://schemas.microsoft.com/office/drawing/2014/main" id="{7E03EBE9-310D-46F2-8E50-49A3D8AD6684}"/>
              </a:ext>
            </a:extLst>
          </p:cNvPr>
          <p:cNvSpPr txBox="1"/>
          <p:nvPr/>
        </p:nvSpPr>
        <p:spPr>
          <a:xfrm rot="16200000">
            <a:off x="-3514211" y="2435395"/>
            <a:ext cx="7892719" cy="584775"/>
          </a:xfrm>
          <a:prstGeom prst="rect">
            <a:avLst/>
          </a:prstGeom>
          <a:noFill/>
        </p:spPr>
        <p:txBody>
          <a:bodyPr wrap="square" rtlCol="0">
            <a:spAutoFit/>
          </a:bodyPr>
          <a:lstStyle/>
          <a:p>
            <a:r>
              <a:rPr lang="fr-FR" sz="3200" dirty="0">
                <a:solidFill>
                  <a:schemeClr val="bg1"/>
                </a:solidFill>
                <a:latin typeface="Eras Demi ITC" panose="020B0805030504020804" pitchFamily="34" charset="0"/>
              </a:rPr>
              <a:t>Couleurs principales et logos</a:t>
            </a:r>
          </a:p>
        </p:txBody>
      </p:sp>
      <p:sp>
        <p:nvSpPr>
          <p:cNvPr id="3" name="ZoneTexte 2">
            <a:extLst>
              <a:ext uri="{FF2B5EF4-FFF2-40B4-BE49-F238E27FC236}">
                <a16:creationId xmlns:a16="http://schemas.microsoft.com/office/drawing/2014/main" id="{1515A8AE-4700-4A47-959B-BD62D93CC445}"/>
              </a:ext>
            </a:extLst>
          </p:cNvPr>
          <p:cNvSpPr txBox="1"/>
          <p:nvPr/>
        </p:nvSpPr>
        <p:spPr>
          <a:xfrm>
            <a:off x="3444536" y="567508"/>
            <a:ext cx="2254927" cy="646331"/>
          </a:xfrm>
          <a:prstGeom prst="rect">
            <a:avLst/>
          </a:prstGeom>
          <a:noFill/>
        </p:spPr>
        <p:txBody>
          <a:bodyPr wrap="square" rtlCol="0">
            <a:spAutoFit/>
          </a:bodyPr>
          <a:lstStyle/>
          <a:p>
            <a:r>
              <a:rPr lang="fr-FR" dirty="0"/>
              <a:t>Couleur dominante </a:t>
            </a:r>
          </a:p>
          <a:p>
            <a:r>
              <a:rPr lang="fr-FR" b="1" dirty="0"/>
              <a:t>Bleu clair</a:t>
            </a:r>
          </a:p>
        </p:txBody>
      </p:sp>
      <p:sp>
        <p:nvSpPr>
          <p:cNvPr id="10" name="ZoneTexte 9">
            <a:extLst>
              <a:ext uri="{FF2B5EF4-FFF2-40B4-BE49-F238E27FC236}">
                <a16:creationId xmlns:a16="http://schemas.microsoft.com/office/drawing/2014/main" id="{C668E55F-A9BB-4DBD-88FB-8C68A59F4F16}"/>
              </a:ext>
            </a:extLst>
          </p:cNvPr>
          <p:cNvSpPr txBox="1"/>
          <p:nvPr/>
        </p:nvSpPr>
        <p:spPr>
          <a:xfrm>
            <a:off x="3444535" y="1610991"/>
            <a:ext cx="2254927" cy="646331"/>
          </a:xfrm>
          <a:prstGeom prst="rect">
            <a:avLst/>
          </a:prstGeom>
          <a:noFill/>
        </p:spPr>
        <p:txBody>
          <a:bodyPr wrap="square" rtlCol="0">
            <a:spAutoFit/>
          </a:bodyPr>
          <a:lstStyle/>
          <a:p>
            <a:r>
              <a:rPr lang="fr-FR" dirty="0"/>
              <a:t>Couleur secondaire</a:t>
            </a:r>
          </a:p>
          <a:p>
            <a:r>
              <a:rPr lang="fr-FR" b="1" dirty="0"/>
              <a:t>Orange corail</a:t>
            </a:r>
          </a:p>
        </p:txBody>
      </p:sp>
      <p:sp>
        <p:nvSpPr>
          <p:cNvPr id="11" name="ZoneTexte 10">
            <a:extLst>
              <a:ext uri="{FF2B5EF4-FFF2-40B4-BE49-F238E27FC236}">
                <a16:creationId xmlns:a16="http://schemas.microsoft.com/office/drawing/2014/main" id="{11C83903-EF3A-4A5E-BF64-2F68A4BE0DFD}"/>
              </a:ext>
            </a:extLst>
          </p:cNvPr>
          <p:cNvSpPr txBox="1"/>
          <p:nvPr/>
        </p:nvSpPr>
        <p:spPr>
          <a:xfrm>
            <a:off x="1343533" y="386918"/>
            <a:ext cx="2254927" cy="938719"/>
          </a:xfrm>
          <a:prstGeom prst="rect">
            <a:avLst/>
          </a:prstGeom>
          <a:noFill/>
        </p:spPr>
        <p:txBody>
          <a:bodyPr wrap="square" rtlCol="0">
            <a:spAutoFit/>
          </a:bodyPr>
          <a:lstStyle/>
          <a:p>
            <a:pPr>
              <a:lnSpc>
                <a:spcPct val="150000"/>
              </a:lnSpc>
            </a:pPr>
            <a:r>
              <a:rPr lang="fr-FR" b="1" dirty="0">
                <a:solidFill>
                  <a:schemeClr val="bg1"/>
                </a:solidFill>
              </a:rPr>
              <a:t>Bleu clair</a:t>
            </a:r>
          </a:p>
          <a:p>
            <a:r>
              <a:rPr lang="fr-FR" sz="1600" dirty="0">
                <a:solidFill>
                  <a:schemeClr val="bg1"/>
                </a:solidFill>
              </a:rPr>
              <a:t>#58A8F5</a:t>
            </a:r>
          </a:p>
          <a:p>
            <a:r>
              <a:rPr lang="fr-FR" sz="1200" dirty="0">
                <a:solidFill>
                  <a:schemeClr val="bg1"/>
                </a:solidFill>
              </a:rPr>
              <a:t>RGB(88, 168, 254)</a:t>
            </a:r>
          </a:p>
        </p:txBody>
      </p:sp>
      <p:sp>
        <p:nvSpPr>
          <p:cNvPr id="12" name="ZoneTexte 11">
            <a:extLst>
              <a:ext uri="{FF2B5EF4-FFF2-40B4-BE49-F238E27FC236}">
                <a16:creationId xmlns:a16="http://schemas.microsoft.com/office/drawing/2014/main" id="{0B8203C5-91DD-4FE1-8C56-2EFDBB6A17F1}"/>
              </a:ext>
            </a:extLst>
          </p:cNvPr>
          <p:cNvSpPr txBox="1"/>
          <p:nvPr/>
        </p:nvSpPr>
        <p:spPr>
          <a:xfrm>
            <a:off x="1343532" y="1436487"/>
            <a:ext cx="2254927" cy="938719"/>
          </a:xfrm>
          <a:prstGeom prst="rect">
            <a:avLst/>
          </a:prstGeom>
          <a:noFill/>
        </p:spPr>
        <p:txBody>
          <a:bodyPr wrap="square" rtlCol="0">
            <a:spAutoFit/>
          </a:bodyPr>
          <a:lstStyle/>
          <a:p>
            <a:pPr>
              <a:lnSpc>
                <a:spcPct val="150000"/>
              </a:lnSpc>
            </a:pPr>
            <a:r>
              <a:rPr lang="fr-FR" b="1" dirty="0">
                <a:solidFill>
                  <a:schemeClr val="bg1"/>
                </a:solidFill>
              </a:rPr>
              <a:t>Orange corail</a:t>
            </a:r>
          </a:p>
          <a:p>
            <a:r>
              <a:rPr lang="fr-FR" sz="1600" dirty="0">
                <a:solidFill>
                  <a:schemeClr val="bg1"/>
                </a:solidFill>
              </a:rPr>
              <a:t>#F59F70</a:t>
            </a:r>
          </a:p>
          <a:p>
            <a:r>
              <a:rPr lang="fr-FR" sz="1200" dirty="0">
                <a:solidFill>
                  <a:schemeClr val="bg1"/>
                </a:solidFill>
              </a:rPr>
              <a:t>RGB(245, 159, 112)</a:t>
            </a:r>
          </a:p>
        </p:txBody>
      </p:sp>
      <p:sp>
        <p:nvSpPr>
          <p:cNvPr id="13" name="Rectangle 12">
            <a:extLst>
              <a:ext uri="{FF2B5EF4-FFF2-40B4-BE49-F238E27FC236}">
                <a16:creationId xmlns:a16="http://schemas.microsoft.com/office/drawing/2014/main" id="{8F284E70-A0BF-4C9A-9C1C-24B8E803B7BA}"/>
              </a:ext>
            </a:extLst>
          </p:cNvPr>
          <p:cNvSpPr/>
          <p:nvPr/>
        </p:nvSpPr>
        <p:spPr>
          <a:xfrm>
            <a:off x="5775262" y="1541251"/>
            <a:ext cx="773286" cy="785813"/>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dirty="0"/>
          </a:p>
        </p:txBody>
      </p:sp>
      <p:sp>
        <p:nvSpPr>
          <p:cNvPr id="14" name="Rectangle 13">
            <a:extLst>
              <a:ext uri="{FF2B5EF4-FFF2-40B4-BE49-F238E27FC236}">
                <a16:creationId xmlns:a16="http://schemas.microsoft.com/office/drawing/2014/main" id="{EA747685-D230-4A1F-BA08-E79C6EA026C5}"/>
              </a:ext>
            </a:extLst>
          </p:cNvPr>
          <p:cNvSpPr/>
          <p:nvPr/>
        </p:nvSpPr>
        <p:spPr>
          <a:xfrm>
            <a:off x="5775262" y="497768"/>
            <a:ext cx="773286" cy="7858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5" name="ZoneTexte 14">
            <a:extLst>
              <a:ext uri="{FF2B5EF4-FFF2-40B4-BE49-F238E27FC236}">
                <a16:creationId xmlns:a16="http://schemas.microsoft.com/office/drawing/2014/main" id="{3CD9D167-6388-4FC7-A752-97A8D1BD8226}"/>
              </a:ext>
            </a:extLst>
          </p:cNvPr>
          <p:cNvSpPr txBox="1"/>
          <p:nvPr/>
        </p:nvSpPr>
        <p:spPr>
          <a:xfrm>
            <a:off x="6749313" y="567508"/>
            <a:ext cx="2254927" cy="646331"/>
          </a:xfrm>
          <a:prstGeom prst="rect">
            <a:avLst/>
          </a:prstGeom>
          <a:noFill/>
        </p:spPr>
        <p:txBody>
          <a:bodyPr wrap="square" rtlCol="0">
            <a:spAutoFit/>
          </a:bodyPr>
          <a:lstStyle/>
          <a:p>
            <a:r>
              <a:rPr lang="fr-FR" dirty="0"/>
              <a:t>Couleur de base</a:t>
            </a:r>
          </a:p>
          <a:p>
            <a:r>
              <a:rPr lang="fr-FR" b="1" dirty="0"/>
              <a:t>Noir</a:t>
            </a:r>
          </a:p>
        </p:txBody>
      </p:sp>
      <p:sp>
        <p:nvSpPr>
          <p:cNvPr id="16" name="ZoneTexte 15">
            <a:extLst>
              <a:ext uri="{FF2B5EF4-FFF2-40B4-BE49-F238E27FC236}">
                <a16:creationId xmlns:a16="http://schemas.microsoft.com/office/drawing/2014/main" id="{1B32D8BB-9B2A-458D-873E-5D0612101196}"/>
              </a:ext>
            </a:extLst>
          </p:cNvPr>
          <p:cNvSpPr txBox="1"/>
          <p:nvPr/>
        </p:nvSpPr>
        <p:spPr>
          <a:xfrm>
            <a:off x="6749312" y="1610991"/>
            <a:ext cx="2254927" cy="646331"/>
          </a:xfrm>
          <a:prstGeom prst="rect">
            <a:avLst/>
          </a:prstGeom>
          <a:noFill/>
        </p:spPr>
        <p:txBody>
          <a:bodyPr wrap="square" rtlCol="0">
            <a:spAutoFit/>
          </a:bodyPr>
          <a:lstStyle/>
          <a:p>
            <a:r>
              <a:rPr lang="fr-FR" dirty="0"/>
              <a:t>Couleur de base</a:t>
            </a:r>
          </a:p>
          <a:p>
            <a:r>
              <a:rPr lang="fr-FR" b="1" dirty="0"/>
              <a:t>Blanc</a:t>
            </a:r>
          </a:p>
        </p:txBody>
      </p:sp>
      <p:sp>
        <p:nvSpPr>
          <p:cNvPr id="26" name="ZoneTexte 25">
            <a:extLst>
              <a:ext uri="{FF2B5EF4-FFF2-40B4-BE49-F238E27FC236}">
                <a16:creationId xmlns:a16="http://schemas.microsoft.com/office/drawing/2014/main" id="{0D328926-8474-4519-A016-AA0BBA1F06D8}"/>
              </a:ext>
            </a:extLst>
          </p:cNvPr>
          <p:cNvSpPr txBox="1"/>
          <p:nvPr/>
        </p:nvSpPr>
        <p:spPr>
          <a:xfrm>
            <a:off x="1173173" y="3078825"/>
            <a:ext cx="2254927" cy="369332"/>
          </a:xfrm>
          <a:prstGeom prst="rect">
            <a:avLst/>
          </a:prstGeom>
          <a:noFill/>
        </p:spPr>
        <p:txBody>
          <a:bodyPr wrap="square" rtlCol="0">
            <a:spAutoFit/>
          </a:bodyPr>
          <a:lstStyle/>
          <a:p>
            <a:r>
              <a:rPr lang="fr-FR" dirty="0"/>
              <a:t>Sur fond blanc : </a:t>
            </a:r>
            <a:endParaRPr lang="fr-FR" b="1" dirty="0"/>
          </a:p>
        </p:txBody>
      </p:sp>
      <p:pic>
        <p:nvPicPr>
          <p:cNvPr id="30" name="Image 29">
            <a:extLst>
              <a:ext uri="{FF2B5EF4-FFF2-40B4-BE49-F238E27FC236}">
                <a16:creationId xmlns:a16="http://schemas.microsoft.com/office/drawing/2014/main" id="{5E667B28-23CA-40EC-844C-C8A0470CD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7409" y="4359278"/>
            <a:ext cx="1528724" cy="1465027"/>
          </a:xfrm>
          <a:prstGeom prst="rect">
            <a:avLst/>
          </a:prstGeom>
        </p:spPr>
      </p:pic>
      <p:pic>
        <p:nvPicPr>
          <p:cNvPr id="32" name="Image 31">
            <a:extLst>
              <a:ext uri="{FF2B5EF4-FFF2-40B4-BE49-F238E27FC236}">
                <a16:creationId xmlns:a16="http://schemas.microsoft.com/office/drawing/2014/main" id="{EE3E34DC-41FA-4B96-A42B-16E871F718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58" y="4359278"/>
            <a:ext cx="2026005" cy="2447166"/>
          </a:xfrm>
          <a:prstGeom prst="rect">
            <a:avLst/>
          </a:prstGeom>
        </p:spPr>
      </p:pic>
      <p:pic>
        <p:nvPicPr>
          <p:cNvPr id="36" name="Image 35">
            <a:extLst>
              <a:ext uri="{FF2B5EF4-FFF2-40B4-BE49-F238E27FC236}">
                <a16:creationId xmlns:a16="http://schemas.microsoft.com/office/drawing/2014/main" id="{4C6869B7-D95D-4216-BD87-01E264F72A44}"/>
              </a:ext>
            </a:extLst>
          </p:cNvPr>
          <p:cNvPicPr>
            <a:picLocks noChangeAspect="1"/>
          </p:cNvPicPr>
          <p:nvPr/>
        </p:nvPicPr>
        <p:blipFill rotWithShape="1">
          <a:blip r:embed="rId4">
            <a:extLst>
              <a:ext uri="{28A0092B-C50C-407E-A947-70E740481C1C}">
                <a14:useLocalDpi xmlns:a14="http://schemas.microsoft.com/office/drawing/2010/main" val="0"/>
              </a:ext>
            </a:extLst>
          </a:blip>
          <a:srcRect t="28704" b="28646"/>
          <a:stretch/>
        </p:blipFill>
        <p:spPr>
          <a:xfrm>
            <a:off x="867762" y="3399358"/>
            <a:ext cx="2786113" cy="821660"/>
          </a:xfrm>
          <a:prstGeom prst="rect">
            <a:avLst/>
          </a:prstGeom>
        </p:spPr>
      </p:pic>
      <p:sp>
        <p:nvSpPr>
          <p:cNvPr id="37" name="Rectangle 36">
            <a:extLst>
              <a:ext uri="{FF2B5EF4-FFF2-40B4-BE49-F238E27FC236}">
                <a16:creationId xmlns:a16="http://schemas.microsoft.com/office/drawing/2014/main" id="{303EDEC3-A0EF-43C1-8D37-F121EE6AE91A}"/>
              </a:ext>
            </a:extLst>
          </p:cNvPr>
          <p:cNvSpPr/>
          <p:nvPr/>
        </p:nvSpPr>
        <p:spPr>
          <a:xfrm>
            <a:off x="5127040" y="2998138"/>
            <a:ext cx="3880019" cy="3587390"/>
          </a:xfrm>
          <a:prstGeom prst="rect">
            <a:avLst/>
          </a:prstGeom>
          <a:solidFill>
            <a:srgbClr val="58A8F5"/>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dirty="0"/>
          </a:p>
        </p:txBody>
      </p:sp>
      <p:sp>
        <p:nvSpPr>
          <p:cNvPr id="39" name="ZoneTexte 38">
            <a:extLst>
              <a:ext uri="{FF2B5EF4-FFF2-40B4-BE49-F238E27FC236}">
                <a16:creationId xmlns:a16="http://schemas.microsoft.com/office/drawing/2014/main" id="{54AFD07E-6E7E-44AD-8FAE-21DEC09E7EAD}"/>
              </a:ext>
            </a:extLst>
          </p:cNvPr>
          <p:cNvSpPr txBox="1"/>
          <p:nvPr/>
        </p:nvSpPr>
        <p:spPr>
          <a:xfrm>
            <a:off x="5220957" y="3078825"/>
            <a:ext cx="2254927" cy="369332"/>
          </a:xfrm>
          <a:prstGeom prst="rect">
            <a:avLst/>
          </a:prstGeom>
          <a:noFill/>
        </p:spPr>
        <p:txBody>
          <a:bodyPr wrap="square" rtlCol="0">
            <a:spAutoFit/>
          </a:bodyPr>
          <a:lstStyle/>
          <a:p>
            <a:r>
              <a:rPr lang="fr-FR" dirty="0">
                <a:solidFill>
                  <a:schemeClr val="bg1"/>
                </a:solidFill>
              </a:rPr>
              <a:t>Sur fond blanc : </a:t>
            </a:r>
            <a:endParaRPr lang="fr-FR" b="1" dirty="0">
              <a:solidFill>
                <a:schemeClr val="bg1"/>
              </a:solidFill>
            </a:endParaRPr>
          </a:p>
        </p:txBody>
      </p:sp>
      <p:pic>
        <p:nvPicPr>
          <p:cNvPr id="40" name="Image 39">
            <a:extLst>
              <a:ext uri="{FF2B5EF4-FFF2-40B4-BE49-F238E27FC236}">
                <a16:creationId xmlns:a16="http://schemas.microsoft.com/office/drawing/2014/main" id="{D4F44A1D-4023-4194-A8FE-4F74F4317F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4396" y="2873696"/>
            <a:ext cx="3048007" cy="1854974"/>
          </a:xfrm>
          <a:prstGeom prst="rect">
            <a:avLst/>
          </a:prstGeom>
        </p:spPr>
      </p:pic>
      <p:pic>
        <p:nvPicPr>
          <p:cNvPr id="41" name="Image 40">
            <a:extLst>
              <a:ext uri="{FF2B5EF4-FFF2-40B4-BE49-F238E27FC236}">
                <a16:creationId xmlns:a16="http://schemas.microsoft.com/office/drawing/2014/main" id="{87C931B9-B195-4BF4-8EBC-1E5E082374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31407" y="4178194"/>
            <a:ext cx="1990388" cy="2413782"/>
          </a:xfrm>
          <a:prstGeom prst="rect">
            <a:avLst/>
          </a:prstGeom>
        </p:spPr>
      </p:pic>
      <p:pic>
        <p:nvPicPr>
          <p:cNvPr id="42" name="Image 41">
            <a:extLst>
              <a:ext uri="{FF2B5EF4-FFF2-40B4-BE49-F238E27FC236}">
                <a16:creationId xmlns:a16="http://schemas.microsoft.com/office/drawing/2014/main" id="{EE27F79E-1513-427C-90ED-577A0058B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0267" y="4178194"/>
            <a:ext cx="1528724" cy="1465027"/>
          </a:xfrm>
          <a:prstGeom prst="rect">
            <a:avLst/>
          </a:prstGeom>
        </p:spPr>
      </p:pic>
      <p:sp>
        <p:nvSpPr>
          <p:cNvPr id="24" name="ZoneTexte 23">
            <a:extLst>
              <a:ext uri="{FF2B5EF4-FFF2-40B4-BE49-F238E27FC236}">
                <a16:creationId xmlns:a16="http://schemas.microsoft.com/office/drawing/2014/main" id="{DA4F64E6-1906-4210-A733-A31A76CCD90F}"/>
              </a:ext>
            </a:extLst>
          </p:cNvPr>
          <p:cNvSpPr txBox="1"/>
          <p:nvPr/>
        </p:nvSpPr>
        <p:spPr>
          <a:xfrm>
            <a:off x="5699462" y="2381764"/>
            <a:ext cx="3036325" cy="276999"/>
          </a:xfrm>
          <a:prstGeom prst="rect">
            <a:avLst/>
          </a:prstGeom>
          <a:noFill/>
        </p:spPr>
        <p:txBody>
          <a:bodyPr wrap="square" rtlCol="0">
            <a:spAutoFit/>
          </a:bodyPr>
          <a:lstStyle/>
          <a:p>
            <a:pPr algn="r"/>
            <a:r>
              <a:rPr lang="fr-FR" sz="1200" dirty="0">
                <a:latin typeface="Segoe UI" panose="020B0502040204020203" pitchFamily="34" charset="0"/>
                <a:cs typeface="Segoe UI" panose="020B0502040204020203" pitchFamily="34" charset="0"/>
              </a:rPr>
              <a:t>Le gris peut être utilisé en touche. </a:t>
            </a:r>
          </a:p>
        </p:txBody>
      </p:sp>
    </p:spTree>
    <p:extLst>
      <p:ext uri="{BB962C8B-B14F-4D97-AF65-F5344CB8AC3E}">
        <p14:creationId xmlns:p14="http://schemas.microsoft.com/office/powerpoint/2010/main" val="4105618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48DAD4F9-8671-4972-A815-56D7228B1912}"/>
              </a:ext>
            </a:extLst>
          </p:cNvPr>
          <p:cNvSpPr/>
          <p:nvPr/>
        </p:nvSpPr>
        <p:spPr>
          <a:xfrm>
            <a:off x="1416571" y="2998138"/>
            <a:ext cx="2114959" cy="3587390"/>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dirty="0"/>
          </a:p>
        </p:txBody>
      </p:sp>
      <p:sp>
        <p:nvSpPr>
          <p:cNvPr id="9" name="Rectangle 8">
            <a:extLst>
              <a:ext uri="{FF2B5EF4-FFF2-40B4-BE49-F238E27FC236}">
                <a16:creationId xmlns:a16="http://schemas.microsoft.com/office/drawing/2014/main" id="{91333751-9CB4-4C63-B4A5-76D75B1DFDB4}"/>
              </a:ext>
            </a:extLst>
          </p:cNvPr>
          <p:cNvSpPr/>
          <p:nvPr/>
        </p:nvSpPr>
        <p:spPr>
          <a:xfrm>
            <a:off x="0" y="1"/>
            <a:ext cx="950495" cy="6858000"/>
          </a:xfrm>
          <a:prstGeom prst="rect">
            <a:avLst/>
          </a:prstGeom>
          <a:solidFill>
            <a:srgbClr val="58A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dirty="0"/>
          </a:p>
        </p:txBody>
      </p:sp>
      <p:sp>
        <p:nvSpPr>
          <p:cNvPr id="2" name="ZoneTexte 1">
            <a:extLst>
              <a:ext uri="{FF2B5EF4-FFF2-40B4-BE49-F238E27FC236}">
                <a16:creationId xmlns:a16="http://schemas.microsoft.com/office/drawing/2014/main" id="{7E03EBE9-310D-46F2-8E50-49A3D8AD6684}"/>
              </a:ext>
            </a:extLst>
          </p:cNvPr>
          <p:cNvSpPr txBox="1"/>
          <p:nvPr/>
        </p:nvSpPr>
        <p:spPr>
          <a:xfrm rot="16200000">
            <a:off x="-3514211" y="2435395"/>
            <a:ext cx="7892719" cy="584775"/>
          </a:xfrm>
          <a:prstGeom prst="rect">
            <a:avLst/>
          </a:prstGeom>
          <a:noFill/>
        </p:spPr>
        <p:txBody>
          <a:bodyPr wrap="square" rtlCol="0">
            <a:spAutoFit/>
          </a:bodyPr>
          <a:lstStyle/>
          <a:p>
            <a:r>
              <a:rPr lang="fr-FR" sz="3200" dirty="0">
                <a:solidFill>
                  <a:schemeClr val="bg1"/>
                </a:solidFill>
                <a:latin typeface="Eras Demi ITC" panose="020B0805030504020804" pitchFamily="34" charset="0"/>
              </a:rPr>
              <a:t>Polices, fontes et couleur</a:t>
            </a:r>
          </a:p>
        </p:txBody>
      </p:sp>
      <p:sp>
        <p:nvSpPr>
          <p:cNvPr id="3" name="ZoneTexte 2">
            <a:extLst>
              <a:ext uri="{FF2B5EF4-FFF2-40B4-BE49-F238E27FC236}">
                <a16:creationId xmlns:a16="http://schemas.microsoft.com/office/drawing/2014/main" id="{1515A8AE-4700-4A47-959B-BD62D93CC445}"/>
              </a:ext>
            </a:extLst>
          </p:cNvPr>
          <p:cNvSpPr txBox="1"/>
          <p:nvPr/>
        </p:nvSpPr>
        <p:spPr>
          <a:xfrm>
            <a:off x="1217828" y="453779"/>
            <a:ext cx="2579524" cy="1138773"/>
          </a:xfrm>
          <a:prstGeom prst="rect">
            <a:avLst/>
          </a:prstGeom>
          <a:noFill/>
        </p:spPr>
        <p:txBody>
          <a:bodyPr wrap="square" rtlCol="0">
            <a:spAutoFit/>
          </a:bodyPr>
          <a:lstStyle/>
          <a:p>
            <a:r>
              <a:rPr lang="fr-FR" dirty="0"/>
              <a:t>Typographie du logo Eras </a:t>
            </a:r>
            <a:r>
              <a:rPr lang="fr-FR" dirty="0" err="1"/>
              <a:t>Eras</a:t>
            </a:r>
            <a:r>
              <a:rPr lang="fr-FR" dirty="0"/>
              <a:t> </a:t>
            </a:r>
            <a:r>
              <a:rPr lang="fr-FR" sz="1600" dirty="0"/>
              <a:t>Demi ITC</a:t>
            </a:r>
          </a:p>
          <a:p>
            <a:r>
              <a:rPr lang="fr-FR" sz="1600" dirty="0" err="1">
                <a:latin typeface="Eras Demi ITC" panose="020B0805030504020804" pitchFamily="34" charset="0"/>
              </a:rPr>
              <a:t>Abcdefghijklmnopqrstuvwxyz</a:t>
            </a:r>
            <a:endParaRPr lang="fr-FR" sz="1600" dirty="0">
              <a:latin typeface="Eras Demi ITC" panose="020B0805030504020804" pitchFamily="34" charset="0"/>
            </a:endParaRPr>
          </a:p>
        </p:txBody>
      </p:sp>
      <p:sp>
        <p:nvSpPr>
          <p:cNvPr id="26" name="ZoneTexte 25">
            <a:extLst>
              <a:ext uri="{FF2B5EF4-FFF2-40B4-BE49-F238E27FC236}">
                <a16:creationId xmlns:a16="http://schemas.microsoft.com/office/drawing/2014/main" id="{0D328926-8474-4519-A016-AA0BBA1F06D8}"/>
              </a:ext>
            </a:extLst>
          </p:cNvPr>
          <p:cNvSpPr txBox="1"/>
          <p:nvPr/>
        </p:nvSpPr>
        <p:spPr>
          <a:xfrm>
            <a:off x="1490986" y="3078825"/>
            <a:ext cx="2254927" cy="369332"/>
          </a:xfrm>
          <a:prstGeom prst="rect">
            <a:avLst/>
          </a:prstGeom>
          <a:noFill/>
        </p:spPr>
        <p:txBody>
          <a:bodyPr wrap="square" rtlCol="0">
            <a:spAutoFit/>
          </a:bodyPr>
          <a:lstStyle/>
          <a:p>
            <a:r>
              <a:rPr lang="fr-FR" dirty="0"/>
              <a:t>Sur fond blanc : </a:t>
            </a:r>
            <a:endParaRPr lang="fr-FR" b="1" dirty="0"/>
          </a:p>
        </p:txBody>
      </p:sp>
      <p:sp>
        <p:nvSpPr>
          <p:cNvPr id="37" name="Rectangle 36">
            <a:extLst>
              <a:ext uri="{FF2B5EF4-FFF2-40B4-BE49-F238E27FC236}">
                <a16:creationId xmlns:a16="http://schemas.microsoft.com/office/drawing/2014/main" id="{303EDEC3-A0EF-43C1-8D37-F121EE6AE91A}"/>
              </a:ext>
            </a:extLst>
          </p:cNvPr>
          <p:cNvSpPr/>
          <p:nvPr/>
        </p:nvSpPr>
        <p:spPr>
          <a:xfrm>
            <a:off x="4024427" y="2998138"/>
            <a:ext cx="2114960" cy="3587390"/>
          </a:xfrm>
          <a:prstGeom prst="rect">
            <a:avLst/>
          </a:prstGeom>
          <a:solidFill>
            <a:srgbClr val="58A8F5"/>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dirty="0"/>
          </a:p>
        </p:txBody>
      </p:sp>
      <p:sp>
        <p:nvSpPr>
          <p:cNvPr id="39" name="ZoneTexte 38">
            <a:extLst>
              <a:ext uri="{FF2B5EF4-FFF2-40B4-BE49-F238E27FC236}">
                <a16:creationId xmlns:a16="http://schemas.microsoft.com/office/drawing/2014/main" id="{54AFD07E-6E7E-44AD-8FAE-21DEC09E7EAD}"/>
              </a:ext>
            </a:extLst>
          </p:cNvPr>
          <p:cNvSpPr txBox="1"/>
          <p:nvPr/>
        </p:nvSpPr>
        <p:spPr>
          <a:xfrm>
            <a:off x="4118343" y="3078825"/>
            <a:ext cx="2254927" cy="369332"/>
          </a:xfrm>
          <a:prstGeom prst="rect">
            <a:avLst/>
          </a:prstGeom>
          <a:noFill/>
        </p:spPr>
        <p:txBody>
          <a:bodyPr wrap="square" rtlCol="0">
            <a:spAutoFit/>
          </a:bodyPr>
          <a:lstStyle/>
          <a:p>
            <a:r>
              <a:rPr lang="fr-FR" dirty="0">
                <a:solidFill>
                  <a:schemeClr val="bg1"/>
                </a:solidFill>
              </a:rPr>
              <a:t>Sur fond bleu : </a:t>
            </a:r>
            <a:endParaRPr lang="fr-FR" b="1" dirty="0">
              <a:solidFill>
                <a:schemeClr val="bg1"/>
              </a:solidFill>
            </a:endParaRPr>
          </a:p>
        </p:txBody>
      </p:sp>
      <p:sp>
        <p:nvSpPr>
          <p:cNvPr id="24" name="ZoneTexte 23">
            <a:extLst>
              <a:ext uri="{FF2B5EF4-FFF2-40B4-BE49-F238E27FC236}">
                <a16:creationId xmlns:a16="http://schemas.microsoft.com/office/drawing/2014/main" id="{DB2E0DA4-A679-4993-97B7-F14539F9522B}"/>
              </a:ext>
            </a:extLst>
          </p:cNvPr>
          <p:cNvSpPr txBox="1"/>
          <p:nvPr/>
        </p:nvSpPr>
        <p:spPr>
          <a:xfrm>
            <a:off x="3902009" y="453779"/>
            <a:ext cx="2472153" cy="1107996"/>
          </a:xfrm>
          <a:prstGeom prst="rect">
            <a:avLst/>
          </a:prstGeom>
          <a:noFill/>
        </p:spPr>
        <p:txBody>
          <a:bodyPr wrap="square" rtlCol="0">
            <a:spAutoFit/>
          </a:bodyPr>
          <a:lstStyle/>
          <a:p>
            <a:r>
              <a:rPr lang="fr-FR" dirty="0"/>
              <a:t>Typographie des titres </a:t>
            </a:r>
          </a:p>
          <a:p>
            <a:r>
              <a:rPr lang="fr-FR" sz="1600" dirty="0" err="1"/>
              <a:t>Roboto</a:t>
            </a:r>
            <a:r>
              <a:rPr lang="fr-FR" sz="1600" dirty="0"/>
              <a:t> Medium</a:t>
            </a:r>
          </a:p>
          <a:p>
            <a:r>
              <a:rPr lang="fr-FR" sz="1600" dirty="0" err="1">
                <a:latin typeface="Roboto Medium" panose="02000000000000000000" pitchFamily="2" charset="0"/>
                <a:ea typeface="Roboto Medium" panose="02000000000000000000" pitchFamily="2" charset="0"/>
              </a:rPr>
              <a:t>Abcdefghijklmnopqrstuvwxyz</a:t>
            </a:r>
            <a:endParaRPr lang="fr-FR" sz="1600" dirty="0">
              <a:latin typeface="Roboto Medium" panose="02000000000000000000" pitchFamily="2" charset="0"/>
              <a:ea typeface="Roboto Medium" panose="02000000000000000000" pitchFamily="2" charset="0"/>
            </a:endParaRPr>
          </a:p>
        </p:txBody>
      </p:sp>
      <p:sp>
        <p:nvSpPr>
          <p:cNvPr id="16" name="ZoneTexte 15">
            <a:extLst>
              <a:ext uri="{FF2B5EF4-FFF2-40B4-BE49-F238E27FC236}">
                <a16:creationId xmlns:a16="http://schemas.microsoft.com/office/drawing/2014/main" id="{D51C1686-7E3D-4373-91F2-819F6C3D019E}"/>
              </a:ext>
            </a:extLst>
          </p:cNvPr>
          <p:cNvSpPr txBox="1"/>
          <p:nvPr/>
        </p:nvSpPr>
        <p:spPr>
          <a:xfrm>
            <a:off x="1535641" y="3429000"/>
            <a:ext cx="1995889" cy="2822183"/>
          </a:xfrm>
          <a:prstGeom prst="rect">
            <a:avLst/>
          </a:prstGeom>
          <a:noFill/>
        </p:spPr>
        <p:txBody>
          <a:bodyPr wrap="square" rtlCol="0">
            <a:spAutoFit/>
          </a:bodyPr>
          <a:lstStyle/>
          <a:p>
            <a:pPr>
              <a:lnSpc>
                <a:spcPct val="150000"/>
              </a:lnSpc>
            </a:pPr>
            <a:r>
              <a:rPr lang="fr-FR" sz="3600" dirty="0">
                <a:latin typeface="Eras Demi ITC" panose="020B0805030504020804" pitchFamily="34" charset="0"/>
              </a:rPr>
              <a:t>Titre 1</a:t>
            </a:r>
            <a:endParaRPr lang="fr-FR" sz="2000" dirty="0">
              <a:latin typeface="Eras Demi ITC" panose="020B0805030504020804" pitchFamily="34" charset="0"/>
              <a:ea typeface="Roboto Medium" panose="02000000000000000000" pitchFamily="2" charset="0"/>
            </a:endParaRPr>
          </a:p>
          <a:p>
            <a:pPr>
              <a:lnSpc>
                <a:spcPct val="150000"/>
              </a:lnSpc>
            </a:pPr>
            <a:r>
              <a:rPr lang="fr-FR" sz="2800" dirty="0">
                <a:latin typeface="Roboto Medium" panose="02000000000000000000" pitchFamily="2" charset="0"/>
                <a:ea typeface="Roboto Medium" panose="02000000000000000000" pitchFamily="2" charset="0"/>
              </a:rPr>
              <a:t>Titre 2 </a:t>
            </a:r>
            <a:endParaRPr lang="fr-FR" sz="2000" dirty="0">
              <a:latin typeface="Eras Demi ITC" panose="020B0805030504020804" pitchFamily="34" charset="0"/>
              <a:ea typeface="Roboto Medium" panose="02000000000000000000" pitchFamily="2" charset="0"/>
            </a:endParaRPr>
          </a:p>
          <a:p>
            <a:pPr>
              <a:lnSpc>
                <a:spcPct val="150000"/>
              </a:lnSpc>
            </a:pPr>
            <a:r>
              <a:rPr lang="fr-FR" sz="2400" dirty="0">
                <a:solidFill>
                  <a:srgbClr val="58A8F5"/>
                </a:solidFill>
                <a:latin typeface="Roboto Medium" panose="02000000000000000000" pitchFamily="2" charset="0"/>
                <a:ea typeface="Roboto Medium" panose="02000000000000000000" pitchFamily="2" charset="0"/>
              </a:rPr>
              <a:t>Titre 3</a:t>
            </a:r>
          </a:p>
          <a:p>
            <a:pPr>
              <a:lnSpc>
                <a:spcPct val="150000"/>
              </a:lnSpc>
            </a:pPr>
            <a:r>
              <a:rPr lang="fr-FR" dirty="0">
                <a:solidFill>
                  <a:srgbClr val="F59F70"/>
                </a:solidFill>
                <a:latin typeface="Roboto Medium" panose="02000000000000000000" pitchFamily="2" charset="0"/>
                <a:ea typeface="Roboto Medium" panose="02000000000000000000" pitchFamily="2" charset="0"/>
              </a:rPr>
              <a:t>Titre 4</a:t>
            </a:r>
          </a:p>
          <a:p>
            <a:pPr>
              <a:lnSpc>
                <a:spcPct val="150000"/>
              </a:lnSpc>
            </a:pPr>
            <a:r>
              <a:rPr lang="fr-FR" sz="1400" dirty="0">
                <a:latin typeface="Segoe UI" panose="020B0502040204020203" pitchFamily="34" charset="0"/>
                <a:ea typeface="Roboto Medium" panose="02000000000000000000" pitchFamily="2" charset="0"/>
                <a:cs typeface="Segoe UI" panose="020B0502040204020203" pitchFamily="34" charset="0"/>
              </a:rPr>
              <a:t>Paragraphe</a:t>
            </a:r>
          </a:p>
        </p:txBody>
      </p:sp>
      <p:sp>
        <p:nvSpPr>
          <p:cNvPr id="17" name="ZoneTexte 16">
            <a:extLst>
              <a:ext uri="{FF2B5EF4-FFF2-40B4-BE49-F238E27FC236}">
                <a16:creationId xmlns:a16="http://schemas.microsoft.com/office/drawing/2014/main" id="{68EA20BB-F009-4908-8BEC-912792A0A4F1}"/>
              </a:ext>
            </a:extLst>
          </p:cNvPr>
          <p:cNvSpPr txBox="1"/>
          <p:nvPr/>
        </p:nvSpPr>
        <p:spPr>
          <a:xfrm>
            <a:off x="6478819" y="453779"/>
            <a:ext cx="2472153" cy="1107996"/>
          </a:xfrm>
          <a:prstGeom prst="rect">
            <a:avLst/>
          </a:prstGeom>
          <a:noFill/>
        </p:spPr>
        <p:txBody>
          <a:bodyPr wrap="square" rtlCol="0">
            <a:spAutoFit/>
          </a:bodyPr>
          <a:lstStyle/>
          <a:p>
            <a:r>
              <a:rPr lang="fr-FR" dirty="0"/>
              <a:t>Typographie des textes </a:t>
            </a:r>
          </a:p>
          <a:p>
            <a:r>
              <a:rPr lang="fr-FR" sz="1600" dirty="0"/>
              <a:t>Sans-</a:t>
            </a:r>
            <a:r>
              <a:rPr lang="fr-FR" sz="1600" dirty="0" err="1"/>
              <a:t>serif</a:t>
            </a:r>
            <a:endParaRPr lang="fr-FR" sz="1600" dirty="0"/>
          </a:p>
          <a:p>
            <a:r>
              <a:rPr lang="fr-FR" sz="1600" dirty="0" err="1">
                <a:latin typeface="Segoe UI" panose="020B0502040204020203" pitchFamily="34" charset="0"/>
                <a:ea typeface="Roboto Medium" panose="02000000000000000000" pitchFamily="2" charset="0"/>
                <a:cs typeface="Segoe UI" panose="020B0502040204020203" pitchFamily="34" charset="0"/>
              </a:rPr>
              <a:t>Abcdefghijklmnopqrstuvwxyzv</a:t>
            </a:r>
            <a:endParaRPr lang="fr-FR" sz="1600" dirty="0">
              <a:latin typeface="Segoe UI" panose="020B0502040204020203" pitchFamily="34" charset="0"/>
              <a:ea typeface="Roboto Medium" panose="02000000000000000000" pitchFamily="2" charset="0"/>
              <a:cs typeface="Segoe UI" panose="020B0502040204020203" pitchFamily="34" charset="0"/>
            </a:endParaRPr>
          </a:p>
        </p:txBody>
      </p:sp>
      <p:sp>
        <p:nvSpPr>
          <p:cNvPr id="18" name="ZoneTexte 17">
            <a:extLst>
              <a:ext uri="{FF2B5EF4-FFF2-40B4-BE49-F238E27FC236}">
                <a16:creationId xmlns:a16="http://schemas.microsoft.com/office/drawing/2014/main" id="{F4903E5C-B093-44A3-BB55-147717DED901}"/>
              </a:ext>
            </a:extLst>
          </p:cNvPr>
          <p:cNvSpPr txBox="1"/>
          <p:nvPr/>
        </p:nvSpPr>
        <p:spPr>
          <a:xfrm>
            <a:off x="4193640" y="3428999"/>
            <a:ext cx="1945747" cy="2822183"/>
          </a:xfrm>
          <a:prstGeom prst="rect">
            <a:avLst/>
          </a:prstGeom>
          <a:noFill/>
        </p:spPr>
        <p:txBody>
          <a:bodyPr wrap="square" rtlCol="0">
            <a:spAutoFit/>
          </a:bodyPr>
          <a:lstStyle/>
          <a:p>
            <a:pPr>
              <a:lnSpc>
                <a:spcPct val="150000"/>
              </a:lnSpc>
            </a:pPr>
            <a:r>
              <a:rPr lang="fr-FR" sz="3600" dirty="0">
                <a:solidFill>
                  <a:schemeClr val="bg1"/>
                </a:solidFill>
                <a:latin typeface="Eras Demi ITC" panose="020B0805030504020804" pitchFamily="34" charset="0"/>
              </a:rPr>
              <a:t>Titre 1</a:t>
            </a:r>
            <a:endParaRPr lang="fr-FR" sz="2000" dirty="0">
              <a:solidFill>
                <a:schemeClr val="bg1"/>
              </a:solidFill>
              <a:latin typeface="Eras Demi ITC" panose="020B0805030504020804" pitchFamily="34" charset="0"/>
              <a:ea typeface="Roboto Medium" panose="02000000000000000000" pitchFamily="2" charset="0"/>
            </a:endParaRPr>
          </a:p>
          <a:p>
            <a:pPr>
              <a:lnSpc>
                <a:spcPct val="150000"/>
              </a:lnSpc>
            </a:pPr>
            <a:r>
              <a:rPr lang="fr-FR" sz="2800" dirty="0">
                <a:solidFill>
                  <a:schemeClr val="bg1"/>
                </a:solidFill>
                <a:latin typeface="Roboto Medium" panose="02000000000000000000" pitchFamily="2" charset="0"/>
                <a:ea typeface="Roboto Medium" panose="02000000000000000000" pitchFamily="2" charset="0"/>
              </a:rPr>
              <a:t>Titre 2 </a:t>
            </a:r>
            <a:endParaRPr lang="fr-FR" sz="2000" dirty="0">
              <a:solidFill>
                <a:schemeClr val="bg1"/>
              </a:solidFill>
              <a:latin typeface="Eras Demi ITC" panose="020B0805030504020804" pitchFamily="34" charset="0"/>
              <a:ea typeface="Roboto Medium" panose="02000000000000000000" pitchFamily="2" charset="0"/>
            </a:endParaRPr>
          </a:p>
          <a:p>
            <a:pPr>
              <a:lnSpc>
                <a:spcPct val="150000"/>
              </a:lnSpc>
            </a:pPr>
            <a:r>
              <a:rPr lang="fr-FR" sz="2400" dirty="0">
                <a:solidFill>
                  <a:schemeClr val="bg1"/>
                </a:solidFill>
                <a:latin typeface="Roboto Medium" panose="02000000000000000000" pitchFamily="2" charset="0"/>
                <a:ea typeface="Roboto Medium" panose="02000000000000000000" pitchFamily="2" charset="0"/>
              </a:rPr>
              <a:t>Titre 3</a:t>
            </a:r>
          </a:p>
          <a:p>
            <a:pPr>
              <a:lnSpc>
                <a:spcPct val="150000"/>
              </a:lnSpc>
            </a:pPr>
            <a:r>
              <a:rPr lang="fr-FR" dirty="0">
                <a:solidFill>
                  <a:schemeClr val="bg1"/>
                </a:solidFill>
                <a:latin typeface="Roboto Medium" panose="02000000000000000000" pitchFamily="2" charset="0"/>
                <a:ea typeface="Roboto Medium" panose="02000000000000000000" pitchFamily="2" charset="0"/>
              </a:rPr>
              <a:t>Titre 4</a:t>
            </a:r>
          </a:p>
          <a:p>
            <a:pPr>
              <a:lnSpc>
                <a:spcPct val="150000"/>
              </a:lnSpc>
            </a:pPr>
            <a:r>
              <a:rPr lang="fr-FR" sz="1400" dirty="0">
                <a:solidFill>
                  <a:schemeClr val="bg1"/>
                </a:solidFill>
                <a:latin typeface="Segoe UI" panose="020B0502040204020203" pitchFamily="34" charset="0"/>
                <a:ea typeface="Roboto Medium" panose="02000000000000000000" pitchFamily="2" charset="0"/>
                <a:cs typeface="Segoe UI" panose="020B0502040204020203" pitchFamily="34" charset="0"/>
              </a:rPr>
              <a:t>Paragraphe</a:t>
            </a:r>
            <a:endParaRPr lang="fr-FR" sz="2000" dirty="0">
              <a:solidFill>
                <a:schemeClr val="bg1"/>
              </a:solidFill>
              <a:latin typeface="Segoe UI" panose="020B0502040204020203" pitchFamily="34" charset="0"/>
              <a:ea typeface="Roboto Medium" panose="02000000000000000000" pitchFamily="2" charset="0"/>
              <a:cs typeface="Segoe UI" panose="020B0502040204020203" pitchFamily="34" charset="0"/>
            </a:endParaRPr>
          </a:p>
        </p:txBody>
      </p:sp>
      <p:sp>
        <p:nvSpPr>
          <p:cNvPr id="20" name="Rectangle 19">
            <a:extLst>
              <a:ext uri="{FF2B5EF4-FFF2-40B4-BE49-F238E27FC236}">
                <a16:creationId xmlns:a16="http://schemas.microsoft.com/office/drawing/2014/main" id="{97646F57-5A95-4EDD-A9E9-B56171E6A329}"/>
              </a:ext>
            </a:extLst>
          </p:cNvPr>
          <p:cNvSpPr/>
          <p:nvPr/>
        </p:nvSpPr>
        <p:spPr>
          <a:xfrm>
            <a:off x="6602129" y="2998138"/>
            <a:ext cx="2114960" cy="3587390"/>
          </a:xfrm>
          <a:prstGeom prst="rect">
            <a:avLst/>
          </a:prstGeom>
          <a:solidFill>
            <a:schemeClr val="accent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dirty="0"/>
          </a:p>
        </p:txBody>
      </p:sp>
      <p:sp>
        <p:nvSpPr>
          <p:cNvPr id="21" name="ZoneTexte 20">
            <a:extLst>
              <a:ext uri="{FF2B5EF4-FFF2-40B4-BE49-F238E27FC236}">
                <a16:creationId xmlns:a16="http://schemas.microsoft.com/office/drawing/2014/main" id="{3D0D970B-8E6C-4164-A7EB-5B7A836AB733}"/>
              </a:ext>
            </a:extLst>
          </p:cNvPr>
          <p:cNvSpPr txBox="1"/>
          <p:nvPr/>
        </p:nvSpPr>
        <p:spPr>
          <a:xfrm>
            <a:off x="6696045" y="3078825"/>
            <a:ext cx="2254927" cy="369332"/>
          </a:xfrm>
          <a:prstGeom prst="rect">
            <a:avLst/>
          </a:prstGeom>
          <a:noFill/>
        </p:spPr>
        <p:txBody>
          <a:bodyPr wrap="square" rtlCol="0">
            <a:spAutoFit/>
          </a:bodyPr>
          <a:lstStyle/>
          <a:p>
            <a:r>
              <a:rPr lang="fr-FR" dirty="0">
                <a:solidFill>
                  <a:schemeClr val="bg1"/>
                </a:solidFill>
              </a:rPr>
              <a:t>Sur fond orange : </a:t>
            </a:r>
            <a:endParaRPr lang="fr-FR" b="1" dirty="0">
              <a:solidFill>
                <a:schemeClr val="bg1"/>
              </a:solidFill>
            </a:endParaRPr>
          </a:p>
        </p:txBody>
      </p:sp>
      <p:sp>
        <p:nvSpPr>
          <p:cNvPr id="22" name="ZoneTexte 21">
            <a:extLst>
              <a:ext uri="{FF2B5EF4-FFF2-40B4-BE49-F238E27FC236}">
                <a16:creationId xmlns:a16="http://schemas.microsoft.com/office/drawing/2014/main" id="{2411F729-3283-417C-9EF2-F0C3E9D56F52}"/>
              </a:ext>
            </a:extLst>
          </p:cNvPr>
          <p:cNvSpPr txBox="1"/>
          <p:nvPr/>
        </p:nvSpPr>
        <p:spPr>
          <a:xfrm>
            <a:off x="6771342" y="3428999"/>
            <a:ext cx="1945747" cy="2822183"/>
          </a:xfrm>
          <a:prstGeom prst="rect">
            <a:avLst/>
          </a:prstGeom>
          <a:noFill/>
        </p:spPr>
        <p:txBody>
          <a:bodyPr wrap="square" rtlCol="0">
            <a:spAutoFit/>
          </a:bodyPr>
          <a:lstStyle/>
          <a:p>
            <a:pPr>
              <a:lnSpc>
                <a:spcPct val="150000"/>
              </a:lnSpc>
            </a:pPr>
            <a:r>
              <a:rPr lang="fr-FR" sz="3600" dirty="0">
                <a:solidFill>
                  <a:schemeClr val="bg1"/>
                </a:solidFill>
                <a:latin typeface="Eras Demi ITC" panose="020B0805030504020804" pitchFamily="34" charset="0"/>
              </a:rPr>
              <a:t>Titre 1</a:t>
            </a:r>
            <a:endParaRPr lang="fr-FR" sz="2000" dirty="0">
              <a:solidFill>
                <a:schemeClr val="bg1"/>
              </a:solidFill>
              <a:latin typeface="Eras Demi ITC" panose="020B0805030504020804" pitchFamily="34" charset="0"/>
              <a:ea typeface="Roboto Medium" panose="02000000000000000000" pitchFamily="2" charset="0"/>
            </a:endParaRPr>
          </a:p>
          <a:p>
            <a:pPr>
              <a:lnSpc>
                <a:spcPct val="150000"/>
              </a:lnSpc>
            </a:pPr>
            <a:r>
              <a:rPr lang="fr-FR" sz="2800" dirty="0">
                <a:solidFill>
                  <a:schemeClr val="bg1"/>
                </a:solidFill>
                <a:latin typeface="Roboto Medium" panose="02000000000000000000" pitchFamily="2" charset="0"/>
                <a:ea typeface="Roboto Medium" panose="02000000000000000000" pitchFamily="2" charset="0"/>
              </a:rPr>
              <a:t>Titre 2 </a:t>
            </a:r>
            <a:endParaRPr lang="fr-FR" sz="2000" dirty="0">
              <a:solidFill>
                <a:schemeClr val="bg1"/>
              </a:solidFill>
              <a:latin typeface="Eras Demi ITC" panose="020B0805030504020804" pitchFamily="34" charset="0"/>
              <a:ea typeface="Roboto Medium" panose="02000000000000000000" pitchFamily="2" charset="0"/>
            </a:endParaRPr>
          </a:p>
          <a:p>
            <a:pPr>
              <a:lnSpc>
                <a:spcPct val="150000"/>
              </a:lnSpc>
            </a:pPr>
            <a:r>
              <a:rPr lang="fr-FR" sz="2400" dirty="0">
                <a:solidFill>
                  <a:schemeClr val="bg1"/>
                </a:solidFill>
                <a:latin typeface="Roboto Medium" panose="02000000000000000000" pitchFamily="2" charset="0"/>
                <a:ea typeface="Roboto Medium" panose="02000000000000000000" pitchFamily="2" charset="0"/>
              </a:rPr>
              <a:t>Titre 3</a:t>
            </a:r>
          </a:p>
          <a:p>
            <a:pPr>
              <a:lnSpc>
                <a:spcPct val="150000"/>
              </a:lnSpc>
            </a:pPr>
            <a:r>
              <a:rPr lang="fr-FR" dirty="0">
                <a:solidFill>
                  <a:schemeClr val="bg1"/>
                </a:solidFill>
                <a:latin typeface="Roboto Medium" panose="02000000000000000000" pitchFamily="2" charset="0"/>
                <a:ea typeface="Roboto Medium" panose="02000000000000000000" pitchFamily="2" charset="0"/>
              </a:rPr>
              <a:t>Titre 4</a:t>
            </a:r>
          </a:p>
          <a:p>
            <a:pPr>
              <a:lnSpc>
                <a:spcPct val="150000"/>
              </a:lnSpc>
            </a:pPr>
            <a:r>
              <a:rPr lang="fr-FR" sz="1400" dirty="0">
                <a:solidFill>
                  <a:schemeClr val="bg1"/>
                </a:solidFill>
                <a:latin typeface="Segoe UI" panose="020B0502040204020203" pitchFamily="34" charset="0"/>
                <a:ea typeface="Roboto Medium" panose="02000000000000000000" pitchFamily="2" charset="0"/>
                <a:cs typeface="Segoe UI" panose="020B0502040204020203" pitchFamily="34" charset="0"/>
              </a:rPr>
              <a:t>Paragraphe</a:t>
            </a:r>
            <a:endParaRPr lang="fr-FR" sz="2000" dirty="0">
              <a:solidFill>
                <a:schemeClr val="bg1"/>
              </a:solidFill>
              <a:latin typeface="Segoe UI" panose="020B0502040204020203" pitchFamily="34" charset="0"/>
              <a:ea typeface="Roboto Medium" panose="02000000000000000000" pitchFamily="2" charset="0"/>
              <a:cs typeface="Segoe UI" panose="020B0502040204020203" pitchFamily="34" charset="0"/>
            </a:endParaRPr>
          </a:p>
        </p:txBody>
      </p:sp>
      <p:sp>
        <p:nvSpPr>
          <p:cNvPr id="4" name="ZoneTexte 3">
            <a:extLst>
              <a:ext uri="{FF2B5EF4-FFF2-40B4-BE49-F238E27FC236}">
                <a16:creationId xmlns:a16="http://schemas.microsoft.com/office/drawing/2014/main" id="{D5044F5D-25C7-49B6-B01E-4EE5523672B0}"/>
              </a:ext>
            </a:extLst>
          </p:cNvPr>
          <p:cNvSpPr txBox="1"/>
          <p:nvPr/>
        </p:nvSpPr>
        <p:spPr>
          <a:xfrm>
            <a:off x="1217828" y="2005815"/>
            <a:ext cx="7733145" cy="738664"/>
          </a:xfrm>
          <a:prstGeom prst="rect">
            <a:avLst/>
          </a:prstGeom>
          <a:noFill/>
        </p:spPr>
        <p:txBody>
          <a:bodyPr wrap="square" rtlCol="0">
            <a:spAutoFit/>
          </a:bodyPr>
          <a:lstStyle/>
          <a:p>
            <a:r>
              <a:rPr lang="fr-FR" sz="1400" dirty="0">
                <a:latin typeface="Segoe UI" panose="020B0502040204020203" pitchFamily="34" charset="0"/>
                <a:cs typeface="Segoe UI" panose="020B0502040204020203" pitchFamily="34" charset="0"/>
              </a:rPr>
              <a:t>La couleur du texte s’adapte en fonction du fond. On privilégie des fonds blanc avec du texte noir, puis un fond bleu avec du texte blanc, et le fond orange uniquement pour les boutons. </a:t>
            </a:r>
          </a:p>
          <a:p>
            <a:r>
              <a:rPr lang="fr-FR" sz="1400" dirty="0">
                <a:latin typeface="Segoe UI" panose="020B0502040204020203" pitchFamily="34" charset="0"/>
                <a:cs typeface="Segoe UI" panose="020B0502040204020203" pitchFamily="34" charset="0"/>
              </a:rPr>
              <a:t>Ce sont les seules combinaisons de couleurs possibles. </a:t>
            </a:r>
          </a:p>
        </p:txBody>
      </p:sp>
    </p:spTree>
    <p:extLst>
      <p:ext uri="{BB962C8B-B14F-4D97-AF65-F5344CB8AC3E}">
        <p14:creationId xmlns:p14="http://schemas.microsoft.com/office/powerpoint/2010/main" val="41063310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TotalTime>
  <Words>175</Words>
  <Application>Microsoft Office PowerPoint</Application>
  <PresentationFormat>Affichage à l'écran (4:3)</PresentationFormat>
  <Paragraphs>49</Paragraphs>
  <Slides>3</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vt:i4>
      </vt:variant>
    </vt:vector>
  </HeadingPairs>
  <TitlesOfParts>
    <vt:vector size="12" baseType="lpstr">
      <vt:lpstr>Arial</vt:lpstr>
      <vt:lpstr>Calibri</vt:lpstr>
      <vt:lpstr>Calibri Light</vt:lpstr>
      <vt:lpstr>Eras Demi ITC</vt:lpstr>
      <vt:lpstr>Roboto Medium</vt:lpstr>
      <vt:lpstr>Segoe UI</vt:lpstr>
      <vt:lpstr>Tenor Sans</vt:lpstr>
      <vt:lpstr>Times New Roman</vt:lpstr>
      <vt:lpstr>Thème Office</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SERNA Margot</dc:creator>
  <cp:lastModifiedBy>SERNA Margot</cp:lastModifiedBy>
  <cp:revision>10</cp:revision>
  <dcterms:created xsi:type="dcterms:W3CDTF">2021-06-14T21:41:46Z</dcterms:created>
  <dcterms:modified xsi:type="dcterms:W3CDTF">2021-06-14T22:41:06Z</dcterms:modified>
</cp:coreProperties>
</file>