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183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766B-9067-B74C-AADE-E2DF3615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B43C1-77FD-5349-AFC8-13AA91FBA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C5E2A-A02D-FA46-8342-488126F1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D7DF4-767A-354C-8828-783B3741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8B521-AC07-FD43-A33F-957475A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49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C3E60-7BF0-BC4C-AB34-C5CBA25C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3872C-29F7-6247-8A46-5C85F04A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96618-EFFE-C548-9278-21B402DE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C3DB3-F10C-834A-B690-AA5848A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B5D1B-6DD8-B844-BB8B-DBFF268D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893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2194D0-479B-7B44-9857-02A8C4F9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353F8-9604-F140-B101-6ACFDB95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AEFF1-4615-1648-AD97-60FC3CA2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97BCF-23D6-6249-9DC8-32BC8A5D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4F68-53C1-4944-A4B5-664987A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449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8A93C-B229-0B46-B87B-9375B435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83198-6F8C-5C43-8B20-92DFF43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EFC39-FDA1-944D-AEA5-02D9E16F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10F08-B3C9-6F44-B74D-7F9023F0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24843-F3D5-A844-973C-07ED0E3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15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50B3-0448-E94D-8A8A-A063D1F0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66DA2-C1F8-A34B-9E75-8863B8BE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AE00B-7010-464A-BA99-4B7EE272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5DFB7-C83E-3A4B-920B-0D89306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67993-2869-7B44-BC11-1657E420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82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C49F-CDCF-5C40-8748-30EBE80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F74AF-1107-3940-B66D-F3294A2B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57EC92-8E26-484C-BE62-73DD26DBB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4C5AF-FF60-2346-8DCF-54327263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C05FE-4A8F-B449-AC1D-E040496C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63012-D769-C241-931A-4643D9B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826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6A6C-1B0E-6B46-8DE1-C9707852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06531-7A26-8F41-BAC3-BC5E7D07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D007C-81E6-CF4C-ADA7-1C4C25047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CB5641-59DF-5F4B-B9EF-DC6C4938A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D4F3D-ECD1-AB4F-9D0E-D51EFD4F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D4F84-2422-1043-BD20-D8C2029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42538A-2632-9C41-9519-8FF913D0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BE7C3-FDC7-4742-9310-76CA1E87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147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495E-6A5C-094B-A9B4-B7357E6C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ED62C-BA94-7B47-AA1C-270DC068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86BDB-4CD1-0046-B316-313036C7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F5D0-92AF-9240-A59B-D2451B11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1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056B5-4A6F-0445-B69C-59740B58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96813-9E03-2946-8A14-DEC6C7A0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48A8E-A275-7C4E-9996-0FDE1DDD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045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821CD-1774-604B-8FDD-1E2BEC3E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08243-D76D-6940-8C5E-052E7BFF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12A18-5C45-E842-84D1-44780888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91A35-69D1-E94F-A013-B0FD6211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92EBF-4BD4-C441-91E4-228DE616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081CA-BF51-5349-A42E-F5A99C37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354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4BFAC-3458-F347-A8A4-497128D7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E5EDF-4AB3-6441-B805-97615869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0C95B1-8230-DB4D-BEFF-C2BCE780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40688-04A1-084D-B05E-3BE4A6F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0D6D5-B7B6-2842-9560-65716751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454F3-D89C-8642-A473-848B70FF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542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34D131-ED53-AB46-9BD8-964350F7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7B577-9518-FF49-B278-A1655409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4A7BF-8218-1E49-B5E6-CBB8009F0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BA9A-C737-8C4A-B404-A78A0BFCB945}" type="datetimeFigureOut">
              <a:rPr kumimoji="1" lang="ko-KR" altLang="en-US" smtClean="0"/>
              <a:t>2022. 1. 23.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48328-5221-B54E-9D88-BCB82D0A7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DE78-0139-CF48-9155-097DDADA8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4E74-9221-8C4D-B8ED-24CA415FAF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0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5FEF1-14FB-4F48-AD2F-47D07311367E}"/>
              </a:ext>
            </a:extLst>
          </p:cNvPr>
          <p:cNvSpPr txBox="1"/>
          <p:nvPr/>
        </p:nvSpPr>
        <p:spPr>
          <a:xfrm>
            <a:off x="7597588" y="1707776"/>
            <a:ext cx="3899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회사 등록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등록완료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사원 등록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등록완료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로그인</a:t>
            </a:r>
            <a:endParaRPr kumimoji="1" lang="en-US" altLang="ko-KR" dirty="0"/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사원 관리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전체 사원 목록 조회</a:t>
            </a:r>
            <a:r>
              <a:rPr kumimoji="1" lang="en-US" altLang="ko-KR" dirty="0"/>
              <a:t>(</a:t>
            </a:r>
            <a:r>
              <a:rPr kumimoji="1" lang="ko-KR" altLang="en-US" dirty="0"/>
              <a:t>권한 수정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대기중인 사원 목록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회원 가입 후 관리자가 승인 해줘야 사원등록가능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5.</a:t>
            </a:r>
            <a:r>
              <a:rPr kumimoji="1" lang="ko-KR" altLang="en-US" dirty="0"/>
              <a:t> 개인정보 수정</a:t>
            </a:r>
            <a:endParaRPr kumimoji="1" lang="en-US" altLang="ko-KR" dirty="0"/>
          </a:p>
          <a:p>
            <a:r>
              <a:rPr kumimoji="1" lang="en-US" altLang="ko-KR" dirty="0"/>
              <a:t>6.</a:t>
            </a:r>
            <a:r>
              <a:rPr kumimoji="1" lang="ko-KR" altLang="en-US" dirty="0"/>
              <a:t> 로그아웃</a:t>
            </a:r>
            <a:endParaRPr kumimoji="1" lang="en-US" altLang="ko-KR" dirty="0"/>
          </a:p>
        </p:txBody>
      </p:sp>
      <p:sp>
        <p:nvSpPr>
          <p:cNvPr id="32" name="육각형[H] 31">
            <a:extLst>
              <a:ext uri="{FF2B5EF4-FFF2-40B4-BE49-F238E27FC236}">
                <a16:creationId xmlns:a16="http://schemas.microsoft.com/office/drawing/2014/main" id="{3278117F-6416-D24C-ABB7-225AAFAA12E6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ECCA82-313F-3047-A711-E2D5211F1D8C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4" name="육각형[H] 33">
            <a:extLst>
              <a:ext uri="{FF2B5EF4-FFF2-40B4-BE49-F238E27FC236}">
                <a16:creationId xmlns:a16="http://schemas.microsoft.com/office/drawing/2014/main" id="{5098118C-0DE9-4843-A8D1-CEB1D38873DA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51EED-0813-3247-8C57-3A04E1F18A23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6" name="육각형[H] 35">
            <a:extLst>
              <a:ext uri="{FF2B5EF4-FFF2-40B4-BE49-F238E27FC236}">
                <a16:creationId xmlns:a16="http://schemas.microsoft.com/office/drawing/2014/main" id="{45A1C3D1-F815-2B4C-83AA-0EC70206EEFD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35BC26-A5E0-E845-AC52-93AB7A3DD15A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8" name="육각형[H] 37">
            <a:extLst>
              <a:ext uri="{FF2B5EF4-FFF2-40B4-BE49-F238E27FC236}">
                <a16:creationId xmlns:a16="http://schemas.microsoft.com/office/drawing/2014/main" id="{16FE6FE2-044F-BC47-A46E-987AB16196A8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92B6-8F9F-BA42-A861-FF44EA42BA46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40" name="육각형[H] 39">
            <a:extLst>
              <a:ext uri="{FF2B5EF4-FFF2-40B4-BE49-F238E27FC236}">
                <a16:creationId xmlns:a16="http://schemas.microsoft.com/office/drawing/2014/main" id="{06DC7363-9554-404C-9523-78051CC073B6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0CC946-DC31-934A-87B5-CE8F5DADF8E9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2" name="육각형[H] 41">
            <a:extLst>
              <a:ext uri="{FF2B5EF4-FFF2-40B4-BE49-F238E27FC236}">
                <a16:creationId xmlns:a16="http://schemas.microsoft.com/office/drawing/2014/main" id="{603060E5-D484-F044-A250-C8832CB645C3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F30C77-024A-0143-B752-57C3C6C083E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통계</a:t>
            </a:r>
            <a:endParaRPr kumimoji="1" lang="en-US" altLang="ko-KR" sz="900" dirty="0"/>
          </a:p>
        </p:txBody>
      </p:sp>
      <p:sp>
        <p:nvSpPr>
          <p:cNvPr id="44" name="육각형[H] 43">
            <a:extLst>
              <a:ext uri="{FF2B5EF4-FFF2-40B4-BE49-F238E27FC236}">
                <a16:creationId xmlns:a16="http://schemas.microsoft.com/office/drawing/2014/main" id="{094E19F4-EAA6-E945-8DCF-A94BB7A4A4AC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BF6DE2-B3FA-9747-B25D-5FB018414C32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/>
          <p:nvPr/>
        </p:nvCxnSpPr>
        <p:spPr>
          <a:xfrm flipV="1">
            <a:off x="3119312" y="2127564"/>
            <a:ext cx="4236229" cy="76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5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5FEF1-14FB-4F48-AD2F-47D07311367E}"/>
              </a:ext>
            </a:extLst>
          </p:cNvPr>
          <p:cNvSpPr txBox="1"/>
          <p:nvPr/>
        </p:nvSpPr>
        <p:spPr>
          <a:xfrm>
            <a:off x="7597588" y="1707776"/>
            <a:ext cx="3899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재고 목록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그래프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재고 수정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기본형식</a:t>
            </a:r>
            <a:r>
              <a:rPr kumimoji="1" lang="ko-KR" altLang="en-US" dirty="0"/>
              <a:t> 목록 보여주기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카드형식</a:t>
            </a:r>
            <a:r>
              <a:rPr kumimoji="1" lang="ko-KR" altLang="en-US" dirty="0"/>
              <a:t> 목록 보여주기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재고 등록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상품 카테고리 등록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상품등록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기기 등록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재고 입출고 내역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5F15C7EC-A791-7E44-8930-C5981E9B3227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A2EB7-5EE0-4D46-B6F1-ADEDB00151E0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3" name="육각형[H] 32">
            <a:extLst>
              <a:ext uri="{FF2B5EF4-FFF2-40B4-BE49-F238E27FC236}">
                <a16:creationId xmlns:a16="http://schemas.microsoft.com/office/drawing/2014/main" id="{BE0C5F3C-9344-394E-BE1C-DFEA29334D22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14DD8-191B-0C4C-A988-DC5C26CFD61F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5" name="육각형[H] 34">
            <a:extLst>
              <a:ext uri="{FF2B5EF4-FFF2-40B4-BE49-F238E27FC236}">
                <a16:creationId xmlns:a16="http://schemas.microsoft.com/office/drawing/2014/main" id="{6DB2704F-9A30-AE4F-BA8E-804398269C48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CB18C-DF7E-7640-B6FC-1776BAE508F3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49F8651-3D0D-0D4B-B08D-8369685DEEC2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8AD6A-ECE9-024C-80C4-32EE83AF0758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39" name="육각형[H] 38">
            <a:extLst>
              <a:ext uri="{FF2B5EF4-FFF2-40B4-BE49-F238E27FC236}">
                <a16:creationId xmlns:a16="http://schemas.microsoft.com/office/drawing/2014/main" id="{A20407B1-424F-6442-9A9E-A821F7682CCE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5BB77-5767-7842-9955-FC02A83EC0B5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1" name="육각형[H] 40">
            <a:extLst>
              <a:ext uri="{FF2B5EF4-FFF2-40B4-BE49-F238E27FC236}">
                <a16:creationId xmlns:a16="http://schemas.microsoft.com/office/drawing/2014/main" id="{A7CF4A7F-2C7A-8C4E-8514-3E8DFE4409BC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5670F7-F493-A84F-B47A-F3B57634239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통계</a:t>
            </a:r>
            <a:endParaRPr kumimoji="1" lang="en-US" altLang="ko-KR" sz="900" dirty="0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AA5651D6-3C3E-1E48-8786-72770E534596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930C1-312D-FA4D-ACF9-D7B307A8442A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>
            <a:cxnSpLocks/>
          </p:cNvCxnSpPr>
          <p:nvPr/>
        </p:nvCxnSpPr>
        <p:spPr>
          <a:xfrm flipV="1">
            <a:off x="3779738" y="1890555"/>
            <a:ext cx="3740317" cy="12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1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5FEF1-14FB-4F48-AD2F-47D07311367E}"/>
              </a:ext>
            </a:extLst>
          </p:cNvPr>
          <p:cNvSpPr txBox="1"/>
          <p:nvPr/>
        </p:nvSpPr>
        <p:spPr>
          <a:xfrm>
            <a:off x="7597588" y="1707776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Q&amp;A</a:t>
            </a:r>
            <a:r>
              <a:rPr kumimoji="1" lang="ko-KR" altLang="en-US" dirty="0"/>
              <a:t> 게시판 구현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err="1"/>
              <a:t>자주묻는</a:t>
            </a:r>
            <a:r>
              <a:rPr kumimoji="1" lang="ko-KR" altLang="en-US" dirty="0"/>
              <a:t> 게시판 구현</a:t>
            </a:r>
            <a:endParaRPr kumimoji="1" lang="en-US" altLang="ko-KR" dirty="0"/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5F15C7EC-A791-7E44-8930-C5981E9B3227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A2EB7-5EE0-4D46-B6F1-ADEDB00151E0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3" name="육각형[H] 32">
            <a:extLst>
              <a:ext uri="{FF2B5EF4-FFF2-40B4-BE49-F238E27FC236}">
                <a16:creationId xmlns:a16="http://schemas.microsoft.com/office/drawing/2014/main" id="{BE0C5F3C-9344-394E-BE1C-DFEA29334D22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14DD8-191B-0C4C-A988-DC5C26CFD61F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5" name="육각형[H] 34">
            <a:extLst>
              <a:ext uri="{FF2B5EF4-FFF2-40B4-BE49-F238E27FC236}">
                <a16:creationId xmlns:a16="http://schemas.microsoft.com/office/drawing/2014/main" id="{6DB2704F-9A30-AE4F-BA8E-804398269C48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CB18C-DF7E-7640-B6FC-1776BAE508F3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49F8651-3D0D-0D4B-B08D-8369685DEEC2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8AD6A-ECE9-024C-80C4-32EE83AF0758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39" name="육각형[H] 38">
            <a:extLst>
              <a:ext uri="{FF2B5EF4-FFF2-40B4-BE49-F238E27FC236}">
                <a16:creationId xmlns:a16="http://schemas.microsoft.com/office/drawing/2014/main" id="{A20407B1-424F-6442-9A9E-A821F7682CCE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5BB77-5767-7842-9955-FC02A83EC0B5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1" name="육각형[H] 40">
            <a:extLst>
              <a:ext uri="{FF2B5EF4-FFF2-40B4-BE49-F238E27FC236}">
                <a16:creationId xmlns:a16="http://schemas.microsoft.com/office/drawing/2014/main" id="{A7CF4A7F-2C7A-8C4E-8514-3E8DFE4409BC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5670F7-F493-A84F-B47A-F3B57634239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통계</a:t>
            </a:r>
            <a:endParaRPr kumimoji="1" lang="en-US" altLang="ko-KR" sz="900" dirty="0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AA5651D6-3C3E-1E48-8786-72770E534596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930C1-312D-FA4D-ACF9-D7B307A8442A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>
            <a:cxnSpLocks/>
          </p:cNvCxnSpPr>
          <p:nvPr/>
        </p:nvCxnSpPr>
        <p:spPr>
          <a:xfrm flipV="1">
            <a:off x="4370294" y="1890555"/>
            <a:ext cx="3149761" cy="7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5F15C7EC-A791-7E44-8930-C5981E9B3227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A2EB7-5EE0-4D46-B6F1-ADEDB00151E0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3" name="육각형[H] 32">
            <a:extLst>
              <a:ext uri="{FF2B5EF4-FFF2-40B4-BE49-F238E27FC236}">
                <a16:creationId xmlns:a16="http://schemas.microsoft.com/office/drawing/2014/main" id="{BE0C5F3C-9344-394E-BE1C-DFEA29334D22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14DD8-191B-0C4C-A988-DC5C26CFD61F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5" name="육각형[H] 34">
            <a:extLst>
              <a:ext uri="{FF2B5EF4-FFF2-40B4-BE49-F238E27FC236}">
                <a16:creationId xmlns:a16="http://schemas.microsoft.com/office/drawing/2014/main" id="{6DB2704F-9A30-AE4F-BA8E-804398269C48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CB18C-DF7E-7640-B6FC-1776BAE508F3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49F8651-3D0D-0D4B-B08D-8369685DEEC2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8AD6A-ECE9-024C-80C4-32EE83AF0758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39" name="육각형[H] 38">
            <a:extLst>
              <a:ext uri="{FF2B5EF4-FFF2-40B4-BE49-F238E27FC236}">
                <a16:creationId xmlns:a16="http://schemas.microsoft.com/office/drawing/2014/main" id="{A20407B1-424F-6442-9A9E-A821F7682CCE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5BB77-5767-7842-9955-FC02A83EC0B5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1" name="육각형[H] 40">
            <a:extLst>
              <a:ext uri="{FF2B5EF4-FFF2-40B4-BE49-F238E27FC236}">
                <a16:creationId xmlns:a16="http://schemas.microsoft.com/office/drawing/2014/main" id="{A7CF4A7F-2C7A-8C4E-8514-3E8DFE4409BC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5670F7-F493-A84F-B47A-F3B57634239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주문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AA5651D6-3C3E-1E48-8786-72770E534596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930C1-312D-FA4D-ACF9-D7B307A8442A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>
            <a:cxnSpLocks/>
          </p:cNvCxnSpPr>
          <p:nvPr/>
        </p:nvCxnSpPr>
        <p:spPr>
          <a:xfrm flipV="1">
            <a:off x="4437529" y="1890556"/>
            <a:ext cx="3082526" cy="161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970FDB-42C8-8F46-AD6A-56D800C6B2E9}"/>
              </a:ext>
            </a:extLst>
          </p:cNvPr>
          <p:cNvSpPr txBox="1"/>
          <p:nvPr/>
        </p:nvSpPr>
        <p:spPr>
          <a:xfrm>
            <a:off x="7597588" y="1707776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회원 관리 활성화 비활성화 가능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68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5F15C7EC-A791-7E44-8930-C5981E9B3227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A2EB7-5EE0-4D46-B6F1-ADEDB00151E0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3" name="육각형[H] 32">
            <a:extLst>
              <a:ext uri="{FF2B5EF4-FFF2-40B4-BE49-F238E27FC236}">
                <a16:creationId xmlns:a16="http://schemas.microsoft.com/office/drawing/2014/main" id="{BE0C5F3C-9344-394E-BE1C-DFEA29334D22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14DD8-191B-0C4C-A988-DC5C26CFD61F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5" name="육각형[H] 34">
            <a:extLst>
              <a:ext uri="{FF2B5EF4-FFF2-40B4-BE49-F238E27FC236}">
                <a16:creationId xmlns:a16="http://schemas.microsoft.com/office/drawing/2014/main" id="{6DB2704F-9A30-AE4F-BA8E-804398269C48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CB18C-DF7E-7640-B6FC-1776BAE508F3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49F8651-3D0D-0D4B-B08D-8369685DEEC2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8AD6A-ECE9-024C-80C4-32EE83AF0758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39" name="육각형[H] 38">
            <a:extLst>
              <a:ext uri="{FF2B5EF4-FFF2-40B4-BE49-F238E27FC236}">
                <a16:creationId xmlns:a16="http://schemas.microsoft.com/office/drawing/2014/main" id="{A20407B1-424F-6442-9A9E-A821F7682CCE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5BB77-5767-7842-9955-FC02A83EC0B5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1" name="육각형[H] 40">
            <a:extLst>
              <a:ext uri="{FF2B5EF4-FFF2-40B4-BE49-F238E27FC236}">
                <a16:creationId xmlns:a16="http://schemas.microsoft.com/office/drawing/2014/main" id="{A7CF4A7F-2C7A-8C4E-8514-3E8DFE4409BC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5670F7-F493-A84F-B47A-F3B57634239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주문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AA5651D6-3C3E-1E48-8786-72770E534596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930C1-312D-FA4D-ACF9-D7B307A8442A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>
            <a:cxnSpLocks/>
          </p:cNvCxnSpPr>
          <p:nvPr/>
        </p:nvCxnSpPr>
        <p:spPr>
          <a:xfrm flipV="1">
            <a:off x="3764457" y="1890556"/>
            <a:ext cx="3755598" cy="5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970FDB-42C8-8F46-AD6A-56D800C6B2E9}"/>
              </a:ext>
            </a:extLst>
          </p:cNvPr>
          <p:cNvSpPr txBox="1"/>
          <p:nvPr/>
        </p:nvSpPr>
        <p:spPr>
          <a:xfrm>
            <a:off x="7597588" y="1707776"/>
            <a:ext cx="389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주문관리</a:t>
            </a:r>
            <a:r>
              <a:rPr kumimoji="1" lang="ko-KR" altLang="en-US" dirty="0"/>
              <a:t> 페이지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들어온 주문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입금완료된</a:t>
            </a:r>
            <a:r>
              <a:rPr kumimoji="1" lang="ko-KR" altLang="en-US" dirty="0"/>
              <a:t> 주문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배송된 주문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7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5F15C7EC-A791-7E44-8930-C5981E9B3227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A2EB7-5EE0-4D46-B6F1-ADEDB00151E0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3" name="육각형[H] 32">
            <a:extLst>
              <a:ext uri="{FF2B5EF4-FFF2-40B4-BE49-F238E27FC236}">
                <a16:creationId xmlns:a16="http://schemas.microsoft.com/office/drawing/2014/main" id="{BE0C5F3C-9344-394E-BE1C-DFEA29334D22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14DD8-191B-0C4C-A988-DC5C26CFD61F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5" name="육각형[H] 34">
            <a:extLst>
              <a:ext uri="{FF2B5EF4-FFF2-40B4-BE49-F238E27FC236}">
                <a16:creationId xmlns:a16="http://schemas.microsoft.com/office/drawing/2014/main" id="{6DB2704F-9A30-AE4F-BA8E-804398269C48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CB18C-DF7E-7640-B6FC-1776BAE508F3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49F8651-3D0D-0D4B-B08D-8369685DEEC2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8AD6A-ECE9-024C-80C4-32EE83AF0758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39" name="육각형[H] 38">
            <a:extLst>
              <a:ext uri="{FF2B5EF4-FFF2-40B4-BE49-F238E27FC236}">
                <a16:creationId xmlns:a16="http://schemas.microsoft.com/office/drawing/2014/main" id="{A20407B1-424F-6442-9A9E-A821F7682CCE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5BB77-5767-7842-9955-FC02A83EC0B5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1" name="육각형[H] 40">
            <a:extLst>
              <a:ext uri="{FF2B5EF4-FFF2-40B4-BE49-F238E27FC236}">
                <a16:creationId xmlns:a16="http://schemas.microsoft.com/office/drawing/2014/main" id="{A7CF4A7F-2C7A-8C4E-8514-3E8DFE4409BC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5670F7-F493-A84F-B47A-F3B57634239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주문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AA5651D6-3C3E-1E48-8786-72770E534596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930C1-312D-FA4D-ACF9-D7B307A8442A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>
            <a:cxnSpLocks/>
          </p:cNvCxnSpPr>
          <p:nvPr/>
        </p:nvCxnSpPr>
        <p:spPr>
          <a:xfrm flipV="1">
            <a:off x="3107165" y="1890556"/>
            <a:ext cx="4412890" cy="171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970FDB-42C8-8F46-AD6A-56D800C6B2E9}"/>
              </a:ext>
            </a:extLst>
          </p:cNvPr>
          <p:cNvSpPr txBox="1"/>
          <p:nvPr/>
        </p:nvSpPr>
        <p:spPr>
          <a:xfrm>
            <a:off x="7597588" y="1707776"/>
            <a:ext cx="389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기기 구매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97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DA2E64-E13E-AF47-BF42-8E219DBEF5CC}"/>
              </a:ext>
            </a:extLst>
          </p:cNvPr>
          <p:cNvSpPr txBox="1"/>
          <p:nvPr/>
        </p:nvSpPr>
        <p:spPr>
          <a:xfrm>
            <a:off x="2846842" y="2770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서비스 정리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77754-3D73-3341-9B78-1093D040EAA3}"/>
              </a:ext>
            </a:extLst>
          </p:cNvPr>
          <p:cNvSpPr txBox="1"/>
          <p:nvPr/>
        </p:nvSpPr>
        <p:spPr>
          <a:xfrm>
            <a:off x="8244902" y="2950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디자인 페이지 목록</a:t>
            </a:r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5F15C7EC-A791-7E44-8930-C5981E9B3227}"/>
              </a:ext>
            </a:extLst>
          </p:cNvPr>
          <p:cNvSpPr/>
          <p:nvPr/>
        </p:nvSpPr>
        <p:spPr>
          <a:xfrm>
            <a:off x="2446358" y="252353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AA2EB7-5EE0-4D46-B6F1-ADEDB00151E0}"/>
              </a:ext>
            </a:extLst>
          </p:cNvPr>
          <p:cNvSpPr txBox="1"/>
          <p:nvPr/>
        </p:nvSpPr>
        <p:spPr>
          <a:xfrm>
            <a:off x="2446358" y="267807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회사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사원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관리</a:t>
            </a:r>
          </a:p>
        </p:txBody>
      </p:sp>
      <p:sp>
        <p:nvSpPr>
          <p:cNvPr id="33" name="육각형[H] 32">
            <a:extLst>
              <a:ext uri="{FF2B5EF4-FFF2-40B4-BE49-F238E27FC236}">
                <a16:creationId xmlns:a16="http://schemas.microsoft.com/office/drawing/2014/main" id="{BE0C5F3C-9344-394E-BE1C-DFEA29334D22}"/>
              </a:ext>
            </a:extLst>
          </p:cNvPr>
          <p:cNvSpPr/>
          <p:nvPr/>
        </p:nvSpPr>
        <p:spPr>
          <a:xfrm>
            <a:off x="3107165" y="2891575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14DD8-191B-0C4C-A988-DC5C26CFD61F}"/>
              </a:ext>
            </a:extLst>
          </p:cNvPr>
          <p:cNvSpPr txBox="1"/>
          <p:nvPr/>
        </p:nvSpPr>
        <p:spPr>
          <a:xfrm>
            <a:off x="3049830" y="310192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재고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35" name="육각형[H] 34">
            <a:extLst>
              <a:ext uri="{FF2B5EF4-FFF2-40B4-BE49-F238E27FC236}">
                <a16:creationId xmlns:a16="http://schemas.microsoft.com/office/drawing/2014/main" id="{6DB2704F-9A30-AE4F-BA8E-804398269C48}"/>
              </a:ext>
            </a:extLst>
          </p:cNvPr>
          <p:cNvSpPr/>
          <p:nvPr/>
        </p:nvSpPr>
        <p:spPr>
          <a:xfrm>
            <a:off x="2442004" y="327823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CB18C-DF7E-7640-B6FC-1776BAE508F3}"/>
              </a:ext>
            </a:extLst>
          </p:cNvPr>
          <p:cNvSpPr txBox="1"/>
          <p:nvPr/>
        </p:nvSpPr>
        <p:spPr>
          <a:xfrm>
            <a:off x="2379793" y="3502688"/>
            <a:ext cx="915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기기 구매</a:t>
            </a:r>
          </a:p>
        </p:txBody>
      </p: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49F8651-3D0D-0D4B-B08D-8369685DEEC2}"/>
              </a:ext>
            </a:extLst>
          </p:cNvPr>
          <p:cNvSpPr/>
          <p:nvPr/>
        </p:nvSpPr>
        <p:spPr>
          <a:xfrm>
            <a:off x="3769107" y="326960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8AD6A-ECE9-024C-80C4-32EE83AF0758}"/>
              </a:ext>
            </a:extLst>
          </p:cNvPr>
          <p:cNvSpPr txBox="1"/>
          <p:nvPr/>
        </p:nvSpPr>
        <p:spPr>
          <a:xfrm>
            <a:off x="3688394" y="344754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관리자 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페이지</a:t>
            </a:r>
          </a:p>
        </p:txBody>
      </p:sp>
      <p:sp>
        <p:nvSpPr>
          <p:cNvPr id="39" name="육각형[H] 38">
            <a:extLst>
              <a:ext uri="{FF2B5EF4-FFF2-40B4-BE49-F238E27FC236}">
                <a16:creationId xmlns:a16="http://schemas.microsoft.com/office/drawing/2014/main" id="{A20407B1-424F-6442-9A9E-A821F7682CCE}"/>
              </a:ext>
            </a:extLst>
          </p:cNvPr>
          <p:cNvSpPr/>
          <p:nvPr/>
        </p:nvSpPr>
        <p:spPr>
          <a:xfrm>
            <a:off x="3100135" y="3663518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B5BB77-5767-7842-9955-FC02A83EC0B5}"/>
              </a:ext>
            </a:extLst>
          </p:cNvPr>
          <p:cNvSpPr txBox="1"/>
          <p:nvPr/>
        </p:nvSpPr>
        <p:spPr>
          <a:xfrm>
            <a:off x="3046316" y="384146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이메일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통지</a:t>
            </a:r>
          </a:p>
        </p:txBody>
      </p:sp>
      <p:sp>
        <p:nvSpPr>
          <p:cNvPr id="41" name="육각형[H] 40">
            <a:extLst>
              <a:ext uri="{FF2B5EF4-FFF2-40B4-BE49-F238E27FC236}">
                <a16:creationId xmlns:a16="http://schemas.microsoft.com/office/drawing/2014/main" id="{A7CF4A7F-2C7A-8C4E-8514-3E8DFE4409BC}"/>
              </a:ext>
            </a:extLst>
          </p:cNvPr>
          <p:cNvSpPr/>
          <p:nvPr/>
        </p:nvSpPr>
        <p:spPr>
          <a:xfrm>
            <a:off x="3100135" y="2127564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5670F7-F493-A84F-B47A-F3B576342392}"/>
              </a:ext>
            </a:extLst>
          </p:cNvPr>
          <p:cNvSpPr txBox="1"/>
          <p:nvPr/>
        </p:nvSpPr>
        <p:spPr>
          <a:xfrm>
            <a:off x="3046316" y="230551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/>
              <a:t>주문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관리</a:t>
            </a:r>
            <a:endParaRPr kumimoji="1" lang="en-US" altLang="ko-KR" sz="900" dirty="0"/>
          </a:p>
        </p:txBody>
      </p:sp>
      <p:sp>
        <p:nvSpPr>
          <p:cNvPr id="43" name="육각형[H] 42">
            <a:extLst>
              <a:ext uri="{FF2B5EF4-FFF2-40B4-BE49-F238E27FC236}">
                <a16:creationId xmlns:a16="http://schemas.microsoft.com/office/drawing/2014/main" id="{AA5651D6-3C3E-1E48-8786-72770E534596}"/>
              </a:ext>
            </a:extLst>
          </p:cNvPr>
          <p:cNvSpPr/>
          <p:nvPr/>
        </p:nvSpPr>
        <p:spPr>
          <a:xfrm>
            <a:off x="3764457" y="2505241"/>
            <a:ext cx="800968" cy="7091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930C1-312D-FA4D-ACF9-D7B307A8442A}"/>
              </a:ext>
            </a:extLst>
          </p:cNvPr>
          <p:cNvSpPr txBox="1"/>
          <p:nvPr/>
        </p:nvSpPr>
        <p:spPr>
          <a:xfrm>
            <a:off x="3710638" y="2683189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Q&amp;A</a:t>
            </a:r>
          </a:p>
          <a:p>
            <a:pPr algn="ctr"/>
            <a:r>
              <a:rPr kumimoji="1" lang="ko-KR" altLang="en-US" sz="900" dirty="0"/>
              <a:t>게시판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3232EA-4343-A04A-B01F-A604639B27B7}"/>
              </a:ext>
            </a:extLst>
          </p:cNvPr>
          <p:cNvCxnSpPr>
            <a:cxnSpLocks/>
          </p:cNvCxnSpPr>
          <p:nvPr/>
        </p:nvCxnSpPr>
        <p:spPr>
          <a:xfrm flipV="1">
            <a:off x="3764457" y="1890556"/>
            <a:ext cx="3755598" cy="208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970FDB-42C8-8F46-AD6A-56D800C6B2E9}"/>
              </a:ext>
            </a:extLst>
          </p:cNvPr>
          <p:cNvSpPr txBox="1"/>
          <p:nvPr/>
        </p:nvSpPr>
        <p:spPr>
          <a:xfrm>
            <a:off x="7597588" y="1707776"/>
            <a:ext cx="389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 err="1"/>
              <a:t>주문관리</a:t>
            </a:r>
            <a:r>
              <a:rPr kumimoji="1" lang="ko-KR" altLang="en-US" dirty="0"/>
              <a:t> 페이지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들어온 주문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입금완료된</a:t>
            </a:r>
            <a:r>
              <a:rPr kumimoji="1" lang="ko-KR" altLang="en-US" dirty="0"/>
              <a:t> 주문</a:t>
            </a:r>
            <a:endParaRPr kumimoji="1" lang="en-US" altLang="ko-KR" dirty="0"/>
          </a:p>
          <a:p>
            <a:r>
              <a:rPr kumimoji="1" lang="ko-KR" altLang="en-US" dirty="0"/>
              <a:t>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배송된 주문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99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294</Words>
  <Application>Microsoft Macintosh PowerPoint</Application>
  <PresentationFormat>와이드스크린</PresentationFormat>
  <Paragraphs>137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강진구</dc:creator>
  <cp:lastModifiedBy>강진구</cp:lastModifiedBy>
  <cp:revision>1</cp:revision>
  <dcterms:created xsi:type="dcterms:W3CDTF">2022-01-23T09:34:06Z</dcterms:created>
  <dcterms:modified xsi:type="dcterms:W3CDTF">2022-01-23T11:24:30Z</dcterms:modified>
</cp:coreProperties>
</file>