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38" r:id="rId2"/>
  </p:sldMasterIdLst>
  <p:notesMasterIdLst>
    <p:notesMasterId r:id="rId25"/>
  </p:notesMasterIdLst>
  <p:handoutMasterIdLst>
    <p:handoutMasterId r:id="rId26"/>
  </p:handoutMasterIdLst>
  <p:sldIdLst>
    <p:sldId id="1473" r:id="rId3"/>
    <p:sldId id="1453" r:id="rId4"/>
    <p:sldId id="1441" r:id="rId5"/>
    <p:sldId id="1454" r:id="rId6"/>
    <p:sldId id="1455" r:id="rId7"/>
    <p:sldId id="1460" r:id="rId8"/>
    <p:sldId id="1463" r:id="rId9"/>
    <p:sldId id="1464" r:id="rId10"/>
    <p:sldId id="1449" r:id="rId11"/>
    <p:sldId id="1443" r:id="rId12"/>
    <p:sldId id="1445" r:id="rId13"/>
    <p:sldId id="1465" r:id="rId14"/>
    <p:sldId id="1467" r:id="rId15"/>
    <p:sldId id="1466" r:id="rId16"/>
    <p:sldId id="1434" r:id="rId17"/>
    <p:sldId id="1468" r:id="rId18"/>
    <p:sldId id="1469" r:id="rId19"/>
    <p:sldId id="1470" r:id="rId20"/>
    <p:sldId id="1471" r:id="rId21"/>
    <p:sldId id="1474" r:id="rId22"/>
    <p:sldId id="1475" r:id="rId23"/>
    <p:sldId id="1472" r:id="rId24"/>
  </p:sldIdLst>
  <p:sldSz cx="11520488" cy="6480175"/>
  <p:notesSz cx="6807200" cy="9939338"/>
  <p:defaultTextStyle>
    <a:defPPr>
      <a:defRPr lang="en-US"/>
    </a:defPPr>
    <a:lvl1pPr marL="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942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876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790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724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64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579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505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5437" algn="l" defTabSz="8638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, Jianghua (J.)" initials="ZJ(" lastIdx="1" clrIdx="0">
    <p:extLst>
      <p:ext uri="{19B8F6BF-5375-455C-9EA6-DF929625EA0E}">
        <p15:presenceInfo xmlns:p15="http://schemas.microsoft.com/office/powerpoint/2012/main" userId="S-1-5-21-1558128742-133389963-928725530-460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99FF"/>
    <a:srgbClr val="9933FF"/>
    <a:srgbClr val="9900FF"/>
    <a:srgbClr val="FFFF66"/>
    <a:srgbClr val="FF7C80"/>
    <a:srgbClr val="FF66CC"/>
    <a:srgbClr val="FF33CC"/>
    <a:srgbClr val="FFCC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444" autoAdjust="0"/>
  </p:normalViewPr>
  <p:slideViewPr>
    <p:cSldViewPr>
      <p:cViewPr varScale="1">
        <p:scale>
          <a:sx n="91" d="100"/>
          <a:sy n="91" d="100"/>
        </p:scale>
        <p:origin x="678" y="84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41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52" y="7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BBDD-483C-41FE-8DC0-487831B72DB5}" type="datetimeFigureOut">
              <a:rPr lang="en-US" smtClean="0">
                <a:latin typeface="Arial" panose="020B0604020202020204" pitchFamily="34" charset="0"/>
              </a:rPr>
              <a:t>5/26/2021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02050-38EA-4A16-9FDB-2859BE58FF8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35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368E1C3-9784-4B93-BB46-1C356853BAEE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9A3E4E-7078-4AE1-9EED-5892A86D1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079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167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211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274" algn="l" defTabSz="914167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5343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0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78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45" algn="l" defTabSz="91416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宋体" pitchFamily="2" charset="-122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FAB008-2AEF-4113-BE1D-EF66F38899D7}" type="slidenum">
              <a:rPr lang="en-US" smtClean="0">
                <a:cs typeface="Arial" panose="020B0604020202020204" pitchFamily="34" charset="0"/>
              </a:rPr>
              <a:t>1</a:t>
            </a:fld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223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2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3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3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97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15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6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7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08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CVBS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6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A3E4E-7078-4AE1-9EED-5892A86D12A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4605504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51" y="2316062"/>
            <a:ext cx="3832974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34" y="2436069"/>
            <a:ext cx="4491775" cy="48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2495" eaLnBrk="1" hangingPunct="1">
              <a:lnSpc>
                <a:spcPts val="1600"/>
              </a:lnSpc>
            </a:pPr>
            <a:r>
              <a:rPr lang="zh-CN" altLang="en-US" sz="1200" kern="1200" dirty="0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延锋伟世通电子科技（上海）有限公司</a:t>
            </a:r>
            <a:endParaRPr lang="en-US" altLang="zh-CN" sz="1200" kern="1200" dirty="0" smtClean="0">
              <a:solidFill>
                <a:prstClr val="whit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2495" eaLnBrk="1" hangingPunct="1">
              <a:lnSpc>
                <a:spcPts val="1600"/>
              </a:lnSpc>
            </a:pPr>
            <a:r>
              <a:rPr lang="en-US" altLang="zh-CN" sz="1200" kern="1200" dirty="0" err="1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Yanfeng</a:t>
            </a:r>
            <a:r>
              <a:rPr lang="en-US" altLang="zh-CN" sz="1200" kern="1200" dirty="0" smtClean="0">
                <a:solidFill>
                  <a:prstClr val="white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Visteon Electronics Technology (Shanghai) Co., Ltd.</a:t>
            </a:r>
            <a:endParaRPr lang="en-US" altLang="zh-CN" sz="1200" kern="1200" dirty="0">
              <a:solidFill>
                <a:prstClr val="white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2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章节页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" y="273"/>
            <a:ext cx="8248350" cy="648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08024" y="5757157"/>
            <a:ext cx="555318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83" tIns="45642" rIns="91283" bIns="45642"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1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89"/>
            <a:ext cx="2459402" cy="6492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053" y="227932"/>
            <a:ext cx="2285686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091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0489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1" y="2559072"/>
            <a:ext cx="2805484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55" y="5758657"/>
            <a:ext cx="2202240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锋伟世通投资有限公司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528" y="5758657"/>
            <a:ext cx="4491776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Yanfeng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Visteon</a:t>
            </a:r>
            <a:r>
              <a:rPr lang="en-US" altLang="zh-CN" sz="9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Investment 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Co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., Ltd.</a:t>
            </a: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Floor 17, Building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12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, No 456, </a:t>
            </a:r>
            <a:r>
              <a:rPr lang="en-US" altLang="zh-CN" sz="8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RD, Shanghai,</a:t>
            </a:r>
            <a:r>
              <a:rPr lang="en-US" altLang="zh-CN" sz="8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PRC 200233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86-21-3332 3111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566" y="5688359"/>
            <a:ext cx="213472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6648" y="5688359"/>
            <a:ext cx="83567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6" y="2231976"/>
            <a:ext cx="2168051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2"/>
            <a:ext cx="11520488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sz="1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6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976392"/>
            <a:ext cx="11520488" cy="5037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411" tIns="43205" rIns="86411" bIns="43205" rtlCol="0" anchor="ctr"/>
          <a:lstStyle/>
          <a:p>
            <a:pPr algn="ctr"/>
            <a:endParaRPr lang="en-US" sz="17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2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节页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6" descr="过渡页空白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304097" cy="647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2"/>
          <p:cNvSpPr>
            <a:spLocks noChangeArrowheads="1"/>
          </p:cNvSpPr>
          <p:nvPr userDrawn="1"/>
        </p:nvSpPr>
        <p:spPr bwMode="auto">
          <a:xfrm>
            <a:off x="408024" y="5757157"/>
            <a:ext cx="555318" cy="2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3" tIns="45642" rIns="91283" bIns="4564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639" eaLnBrk="1" hangingPunct="1"/>
            <a:r>
              <a:rPr lang="en-US" altLang="zh-CN" sz="12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endParaRPr lang="zh-CN" altLang="en-US" sz="12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28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5" y="177006"/>
            <a:ext cx="9528403" cy="75902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28389" y="6135208"/>
            <a:ext cx="2592110" cy="345008"/>
          </a:xfrm>
          <a:prstGeom prst="rect">
            <a:avLst/>
          </a:prstGeom>
        </p:spPr>
        <p:txBody>
          <a:bodyPr lIns="91428" tIns="45714" rIns="91428" bIns="45714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863765"/>
            <a:fld id="{CB6FB6F8-9286-4034-9F49-2B746BE500DC}" type="slidenum">
              <a:rPr lang="en-US" sz="1600" smtClean="0">
                <a:solidFill>
                  <a:prstClr val="white"/>
                </a:solidFill>
              </a:rPr>
              <a:pPr defTabSz="863765"/>
              <a:t>‹#›</a:t>
            </a:fld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154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9418" r="9805" b="4330"/>
          <a:stretch>
            <a:fillRect/>
          </a:stretch>
        </p:blipFill>
        <p:spPr bwMode="auto">
          <a:xfrm>
            <a:off x="2001" y="0"/>
            <a:ext cx="11518487" cy="64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" y="607517"/>
            <a:ext cx="3528149" cy="20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1" t="30879" r="2527" b="26579"/>
          <a:stretch>
            <a:fillRect/>
          </a:stretch>
        </p:blipFill>
        <p:spPr bwMode="auto">
          <a:xfrm>
            <a:off x="4274182" y="1291535"/>
            <a:ext cx="2598109" cy="66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2" descr="cover collage"/>
          <p:cNvSpPr/>
          <p:nvPr userDrawn="1"/>
        </p:nvSpPr>
        <p:spPr bwMode="auto">
          <a:xfrm>
            <a:off x="5718244" y="-9000"/>
            <a:ext cx="5802245" cy="6489175"/>
          </a:xfrm>
          <a:custGeom>
            <a:avLst/>
            <a:gdLst>
              <a:gd name="T0" fmla="*/ 0 w 2901"/>
              <a:gd name="T1" fmla="*/ 2147483647 h 4326"/>
              <a:gd name="T2" fmla="*/ 2147483647 w 2901"/>
              <a:gd name="T3" fmla="*/ 2147483647 h 4326"/>
              <a:gd name="T4" fmla="*/ 2147483647 w 2901"/>
              <a:gd name="T5" fmla="*/ 2147483647 h 4326"/>
              <a:gd name="T6" fmla="*/ 2147483647 w 2901"/>
              <a:gd name="T7" fmla="*/ 0 h 4326"/>
              <a:gd name="T8" fmla="*/ 0 w 2901"/>
              <a:gd name="T9" fmla="*/ 2147483647 h 4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1" h="4326">
                <a:moveTo>
                  <a:pt x="0" y="4319"/>
                </a:moveTo>
                <a:lnTo>
                  <a:pt x="2901" y="4326"/>
                </a:lnTo>
                <a:lnTo>
                  <a:pt x="2901" y="6"/>
                </a:lnTo>
                <a:lnTo>
                  <a:pt x="1205" y="0"/>
                </a:lnTo>
                <a:lnTo>
                  <a:pt x="0" y="4319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US" sz="1606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96026" y="3232588"/>
            <a:ext cx="5966253" cy="1018527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96026" y="4530122"/>
            <a:ext cx="5350227" cy="709520"/>
          </a:xfrm>
        </p:spPr>
        <p:txBody>
          <a:bodyPr/>
          <a:lstStyle>
            <a:lvl1pPr marL="0" indent="0">
              <a:buFontTx/>
              <a:buNone/>
              <a:defRPr sz="189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84372" y="6139666"/>
            <a:ext cx="2688114" cy="286507"/>
          </a:xfrm>
          <a:prstGeom prst="rect">
            <a:avLst/>
          </a:prstGeom>
        </p:spPr>
        <p:txBody>
          <a:bodyPr/>
          <a:lstStyle>
            <a:lvl1pPr algn="r">
              <a:defRPr sz="1512" b="1">
                <a:solidFill>
                  <a:srgbClr val="EA0000"/>
                </a:solidFill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7D324EE-A687-476D-8CF4-4DED496D9A5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160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0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4605504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294051" y="2316062"/>
            <a:ext cx="3832974" cy="43200"/>
            <a:chOff x="310828" y="2464570"/>
            <a:chExt cx="5917356" cy="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735747" y="2464570"/>
              <a:ext cx="14924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10828" y="2464570"/>
              <a:ext cx="42089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3"/>
          <p:cNvSpPr>
            <a:spLocks noChangeArrowheads="1"/>
          </p:cNvSpPr>
          <p:nvPr/>
        </p:nvSpPr>
        <p:spPr bwMode="auto">
          <a:xfrm>
            <a:off x="193534" y="2436069"/>
            <a:ext cx="4491775" cy="471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89" tIns="43194" rIns="86389" bIns="4319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512"/>
              </a:lnSpc>
            </a:pPr>
            <a:r>
              <a:rPr lang="zh-CN" altLang="en-US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延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锋伟世通电子科技（上海）有限公司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1512"/>
              </a:lnSpc>
            </a:pPr>
            <a:r>
              <a:rPr lang="en-US" altLang="zh-CN" sz="1200" dirty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Yanfeng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Visteon Electronics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Technology</a:t>
            </a:r>
            <a:r>
              <a:rPr lang="zh-CN" altLang="en-US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1200" dirty="0" smtClean="0">
                <a:solidFill>
                  <a:prstClr val="white"/>
                </a:solidFill>
                <a:ea typeface="微软雅黑" pitchFamily="34" charset="-122"/>
                <a:cs typeface="Arial" pitchFamily="34" charset="0"/>
              </a:rPr>
              <a:t>(Shanghai) Co., Ltd.</a:t>
            </a:r>
            <a:endParaRPr lang="en-US" altLang="zh-CN" sz="1200" dirty="0">
              <a:solidFill>
                <a:prstClr val="white"/>
              </a:solidFill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7" y="1644045"/>
            <a:ext cx="5717679" cy="575430"/>
          </a:xfrm>
          <a:prstGeom prst="rect">
            <a:avLst/>
          </a:prstGeom>
        </p:spPr>
        <p:txBody>
          <a:bodyPr lIns="86397" tIns="43199" rIns="86397" bIns="43199"/>
          <a:lstStyle>
            <a:lvl1pPr marL="0" indent="0">
              <a:buNone/>
              <a:defRPr sz="3200" b="1" i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pic>
        <p:nvPicPr>
          <p:cNvPr id="14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  <p:pic>
        <p:nvPicPr>
          <p:cNvPr id="11" name="图片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6" b="10071"/>
          <a:stretch/>
        </p:blipFill>
        <p:spPr>
          <a:xfrm>
            <a:off x="8970" y="10"/>
            <a:ext cx="11534610" cy="6480175"/>
          </a:xfrm>
          <a:prstGeom prst="rect">
            <a:avLst/>
          </a:prstGeom>
        </p:spPr>
      </p:pic>
      <p:pic>
        <p:nvPicPr>
          <p:cNvPr id="15" name="图片 19" descr="过渡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"/>
            <a:ext cx="6227327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13"/>
          <p:cNvSpPr>
            <a:spLocks noChangeArrowheads="1"/>
          </p:cNvSpPr>
          <p:nvPr userDrawn="1"/>
        </p:nvSpPr>
        <p:spPr bwMode="auto">
          <a:xfrm>
            <a:off x="8424173" y="6192416"/>
            <a:ext cx="3743900" cy="28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255" tIns="43127" rIns="86255" bIns="4312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62535" eaLnBrk="1" hangingPunct="1">
              <a:lnSpc>
                <a:spcPts val="1510"/>
              </a:lnSpc>
            </a:pPr>
            <a:r>
              <a:rPr lang="en-US" altLang="zh-CN" sz="1300" b="1" dirty="0" smtClean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Yanfeng </a:t>
            </a:r>
            <a:r>
              <a:rPr lang="en-US" altLang="zh-CN" sz="1300" b="1" dirty="0">
                <a:solidFill>
                  <a:prstClr val="white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Visteon Investment Co., Ltd.</a:t>
            </a:r>
          </a:p>
        </p:txBody>
      </p:sp>
      <p:pic>
        <p:nvPicPr>
          <p:cNvPr id="22" name="图片 1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061" y="246288"/>
            <a:ext cx="938788" cy="6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26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1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223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289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98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23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48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45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201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mtClean="0">
                <a:solidFill>
                  <a:srgbClr val="969696"/>
                </a:solidFill>
              </a:rPr>
              <a:t>Page </a:t>
            </a:r>
            <a:fld id="{E73F5E2E-482E-4CE6-800B-3528D7079C5A}" type="slidenum">
              <a:rPr lang="en-US" smtClean="0">
                <a:solidFill>
                  <a:srgbClr val="969696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03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章节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8028" y="156005"/>
            <a:ext cx="11102471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5" y="156005"/>
            <a:ext cx="5865914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62" y="1644045"/>
            <a:ext cx="5717679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5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76" tIns="46789" rIns="93576" bIns="46789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" name="直接连接符 13"/>
          <p:cNvCxnSpPr/>
          <p:nvPr userDrawn="1"/>
        </p:nvCxnSpPr>
        <p:spPr>
          <a:xfrm>
            <a:off x="237041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4732" y="6151521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99" tIns="46800" rIns="93599" bIns="4680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098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5" y="9"/>
            <a:ext cx="11534610" cy="6480175"/>
          </a:xfrm>
          <a:prstGeom prst="rect">
            <a:avLst/>
          </a:prstGeom>
        </p:spPr>
      </p:pic>
      <p:pic>
        <p:nvPicPr>
          <p:cNvPr id="20" name="图片 19" descr="过渡页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" y="9"/>
            <a:ext cx="5146348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9"/>
          <p:cNvCxnSpPr/>
          <p:nvPr/>
        </p:nvCxnSpPr>
        <p:spPr bwMode="auto">
          <a:xfrm>
            <a:off x="294057" y="2784200"/>
            <a:ext cx="4445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3"/>
          <p:cNvSpPr>
            <a:spLocks noChangeArrowheads="1"/>
          </p:cNvSpPr>
          <p:nvPr userDrawn="1"/>
        </p:nvSpPr>
        <p:spPr bwMode="auto">
          <a:xfrm>
            <a:off x="315633" y="2904253"/>
            <a:ext cx="4491775" cy="26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525" tIns="40261" rIns="80525" bIns="4026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805263" eaLnBrk="1" hangingPunct="1">
              <a:lnSpc>
                <a:spcPts val="1409"/>
              </a:lnSpc>
            </a:pPr>
            <a:r>
              <a:rPr lang="zh-CN" altLang="en-US" sz="1235" dirty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  <a:cs typeface="Arial" pitchFamily="34" charset="0"/>
              </a:rPr>
              <a:t>延锋伟世</a:t>
            </a:r>
            <a:r>
              <a:rPr lang="zh-CN" altLang="en-US" sz="1235" dirty="0" smtClean="0">
                <a:solidFill>
                  <a:prstClr val="white"/>
                </a:solidFill>
                <a:latin typeface="Calibri"/>
                <a:ea typeface="微软雅黑" panose="020B0503020204020204" pitchFamily="34" charset="-122"/>
                <a:cs typeface="Arial" pitchFamily="34" charset="0"/>
              </a:rPr>
              <a:t>通电子科技有限公司</a:t>
            </a:r>
            <a:endParaRPr lang="en-US" altLang="zh-CN" sz="1235" dirty="0">
              <a:solidFill>
                <a:prstClr val="white"/>
              </a:solidFill>
              <a:latin typeface="Calibri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4063" y="246289"/>
            <a:ext cx="938787" cy="613458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58" y="1644047"/>
            <a:ext cx="5717680" cy="575429"/>
          </a:xfrm>
          <a:prstGeom prst="rect">
            <a:avLst/>
          </a:prstGeom>
        </p:spPr>
        <p:txBody>
          <a:bodyPr lIns="91408" tIns="45705" rIns="91408" bIns="45705"/>
          <a:lstStyle>
            <a:lvl1pPr marL="0" indent="0">
              <a:buNone/>
              <a:defRPr sz="3353" b="1" i="1">
                <a:solidFill>
                  <a:schemeClr val="bg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88376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节页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85" y="144006"/>
            <a:ext cx="11102471" cy="619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6" descr="过渡页0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15" y="156005"/>
            <a:ext cx="5865914" cy="61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3" y="246290"/>
            <a:ext cx="2285685" cy="603367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14762" y="1644045"/>
            <a:ext cx="5717679" cy="575430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24753" y="2219484"/>
            <a:ext cx="5436230" cy="482897"/>
          </a:xfrm>
          <a:prstGeom prst="rect">
            <a:avLst/>
          </a:prstGeom>
        </p:spPr>
        <p:txBody>
          <a:bodyPr lIns="91227" tIns="45615" rIns="91227" bIns="45615"/>
          <a:lstStyle>
            <a:lvl1pPr>
              <a:def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40390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2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19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0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37078" y="259548"/>
            <a:ext cx="6533533" cy="549765"/>
          </a:xfrm>
          <a:prstGeom prst="rect">
            <a:avLst/>
          </a:prstGeom>
        </p:spPr>
        <p:txBody>
          <a:bodyPr lIns="86389" tIns="43194" rIns="86389" bIns="43194"/>
          <a:lstStyle>
            <a:lvl1pPr algn="l">
              <a:defRPr sz="2800" b="1">
                <a:solidFill>
                  <a:schemeClr val="accent1"/>
                </a:solidFill>
                <a:latin typeface="Arial" pitchFamily="34" charset="0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cxnSp>
        <p:nvCxnSpPr>
          <p:cNvPr id="11" name="直接连接符 13"/>
          <p:cNvCxnSpPr/>
          <p:nvPr/>
        </p:nvCxnSpPr>
        <p:spPr>
          <a:xfrm>
            <a:off x="237042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b="1" i="1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92" y="181437"/>
            <a:ext cx="721158" cy="551070"/>
          </a:xfrm>
          <a:prstGeom prst="rect">
            <a:avLst/>
          </a:prstGeom>
        </p:spPr>
      </p:pic>
      <p:cxnSp>
        <p:nvCxnSpPr>
          <p:cNvPr id="6" name="直接连接符 13"/>
          <p:cNvCxnSpPr/>
          <p:nvPr userDrawn="1"/>
        </p:nvCxnSpPr>
        <p:spPr>
          <a:xfrm>
            <a:off x="237041" y="858023"/>
            <a:ext cx="1104206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9094732" y="6151521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12" tIns="46806" rIns="93612" bIns="46806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b="1" i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6595F9F5-2627-4162-83AD-5693C1CF3FF4}" type="slidenum">
              <a:rPr lang="zh-CN" altLang="zh-CN" sz="9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‹#›</a:t>
            </a:fld>
            <a:endParaRPr lang="zh-CN" altLang="zh-CN" sz="900" b="1" i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953" y="181437"/>
            <a:ext cx="721158" cy="5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0956"/>
            <a:ext cx="11520489" cy="3928604"/>
          </a:xfrm>
          <a:prstGeom prst="rect">
            <a:avLst/>
          </a:prstGeom>
        </p:spPr>
      </p:pic>
      <p:pic>
        <p:nvPicPr>
          <p:cNvPr id="3" name="图片 3" descr="logo反白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01" y="2559072"/>
            <a:ext cx="2805484" cy="7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06055" y="5758657"/>
            <a:ext cx="2202240" cy="51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9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</a:t>
            </a:r>
            <a:r>
              <a:rPr lang="zh-CN" altLang="en-US" sz="9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锋伟世通电子科技（上海）有限公司</a:t>
            </a:r>
            <a:endParaRPr lang="en-US" altLang="zh-CN" sz="9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46"/>
              </a:lnSpc>
            </a:pP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上海市虹漕路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456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幢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 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86-21-3332 3000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21528" y="5758657"/>
            <a:ext cx="4491776" cy="46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58" tIns="40829" rIns="81658" bIns="4082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Yanfeng Visteon Electronics Technology(Shanghai) Co., Ltd. 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Building 5, No 456, </a:t>
            </a:r>
            <a:r>
              <a:rPr lang="en-US" altLang="zh-CN" sz="800" dirty="0" err="1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HongCao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 RD, Shanghai, PRC 200233</a:t>
            </a:r>
            <a:endParaRPr lang="en-US" altLang="zh-CN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  <a:p>
            <a:pPr eaLnBrk="1" hangingPunct="1"/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Fax </a:t>
            </a:r>
            <a:r>
              <a:rPr lang="en-US" altLang="zh-CN" sz="800" dirty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| </a:t>
            </a:r>
            <a:r>
              <a:rPr lang="en-US" altLang="zh-CN" sz="800" dirty="0" smtClean="0">
                <a:solidFill>
                  <a:prstClr val="white">
                    <a:lumMod val="50000"/>
                  </a:prstClr>
                </a:solidFill>
                <a:ea typeface="微软雅黑" panose="020B0503020204020204" pitchFamily="34" charset="-122"/>
                <a:cs typeface="Arial" pitchFamily="34" charset="0"/>
              </a:rPr>
              <a:t>86-21-3332 3222</a:t>
            </a:r>
            <a:endParaRPr lang="zh-CN" altLang="en-US" sz="800" dirty="0">
              <a:solidFill>
                <a:prstClr val="white">
                  <a:lumMod val="50000"/>
                </a:prstClr>
              </a:solidFill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9" name="直接连接符 13"/>
          <p:cNvCxnSpPr/>
          <p:nvPr/>
        </p:nvCxnSpPr>
        <p:spPr>
          <a:xfrm>
            <a:off x="373566" y="5688359"/>
            <a:ext cx="2134729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/>
          <p:nvPr/>
        </p:nvCxnSpPr>
        <p:spPr>
          <a:xfrm>
            <a:off x="2786648" y="5688359"/>
            <a:ext cx="835675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66" y="2231976"/>
            <a:ext cx="2168051" cy="164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3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8.jpeg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9094740" y="6151526"/>
            <a:ext cx="2184377" cy="21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89" tIns="46795" rIns="93589" bIns="46795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1400" kern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900" i="1" dirty="0" smtClean="0">
                <a:solidFill>
                  <a:prstClr val="white">
                    <a:lumMod val="50000"/>
                  </a:prstClr>
                </a:solidFill>
              </a:rPr>
              <a:t>Page </a:t>
            </a:r>
            <a:fld id="{6595F9F5-2627-4162-83AD-5693C1CF3FF4}" type="slidenum">
              <a:rPr lang="zh-CN" altLang="zh-CN" sz="900" i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zh-CN" altLang="zh-CN" sz="900" i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1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3" r:id="rId3"/>
    <p:sldLayoutId id="2147483692" r:id="rId4"/>
    <p:sldLayoutId id="2147483683" r:id="rId5"/>
    <p:sldLayoutId id="2147483799" r:id="rId6"/>
    <p:sldLayoutId id="2147483800" r:id="rId7"/>
    <p:sldLayoutId id="2147483684" r:id="rId8"/>
    <p:sldLayoutId id="2147483686" r:id="rId9"/>
    <p:sldLayoutId id="2147483691" r:id="rId10"/>
    <p:sldLayoutId id="2147483697" r:id="rId11"/>
    <p:sldLayoutId id="2147483694" r:id="rId12"/>
    <p:sldLayoutId id="2147483695" r:id="rId13"/>
    <p:sldLayoutId id="2147483696" r:id="rId14"/>
    <p:sldLayoutId id="2147483802" r:id="rId15"/>
    <p:sldLayoutId id="2147483706" r:id="rId16"/>
    <p:sldLayoutId id="2147483727" r:id="rId17"/>
    <p:sldLayoutId id="2147483851" r:id="rId18"/>
  </p:sldLayoutIdLst>
  <p:timing>
    <p:tnLst>
      <p:par>
        <p:cTn id="1" dur="indefinite" restart="never" nodeType="tmRoot"/>
      </p:par>
    </p:tnLst>
  </p:timing>
  <p:txStyles>
    <p:titleStyle>
      <a:lvl1pPr algn="ctr" defTabSz="863876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55" indent="-323955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1903" indent="-269966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825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7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68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614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54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473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401" indent="-215972" algn="l" defTabSz="863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942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876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790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724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4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579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505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437" algn="l" defTabSz="86387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8" descr="YFV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25595" y="218059"/>
            <a:ext cx="994835" cy="70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51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24" r:id="rId1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ctrTitle"/>
          </p:nvPr>
        </p:nvSpPr>
        <p:spPr>
          <a:xfrm>
            <a:off x="503660" y="2880047"/>
            <a:ext cx="4388158" cy="2382064"/>
          </a:xfrm>
        </p:spPr>
        <p:txBody>
          <a:bodyPr/>
          <a:lstStyle/>
          <a:p>
            <a:pPr algn="l"/>
            <a:r>
              <a:rPr lang="en-US" altLang="zh-CN" sz="2268" dirty="0" smtClean="0"/>
              <a:t>Arm64</a:t>
            </a:r>
            <a:r>
              <a:rPr lang="zh-CN" altLang="en-US" sz="2268" dirty="0" smtClean="0"/>
              <a:t>内核启动</a:t>
            </a:r>
            <a:r>
              <a:rPr lang="en-US" altLang="en-US" sz="2268" dirty="0"/>
              <a:t/>
            </a:r>
            <a:br>
              <a:rPr lang="en-US" altLang="en-US" sz="2268" dirty="0"/>
            </a:br>
            <a:r>
              <a:rPr lang="en-US" altLang="en-US" sz="2268" dirty="0"/>
              <a:t/>
            </a:r>
            <a:br>
              <a:rPr lang="en-US" altLang="en-US" sz="2268" dirty="0"/>
            </a:br>
            <a:r>
              <a:rPr lang="en-US" altLang="en-US" sz="170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BSP team</a:t>
            </a:r>
            <a:br>
              <a:rPr lang="en-US" altLang="en-US" sz="170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en-US" sz="170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Wu Ping </a:t>
            </a:r>
            <a:r>
              <a:rPr lang="zh-CN" altLang="en-US" sz="170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吴平</a:t>
            </a:r>
            <a:endParaRPr lang="zh-CN" altLang="en-US" sz="170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核心软件应用软件签到评估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52" y="4896271"/>
            <a:ext cx="1417838" cy="141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68" y="1007839"/>
            <a:ext cx="62293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29" y="1079847"/>
            <a:ext cx="5857875" cy="34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84" y="1686804"/>
            <a:ext cx="7277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8" y="1007839"/>
            <a:ext cx="6467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2" y="771205"/>
            <a:ext cx="6477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0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36" y="1007839"/>
            <a:ext cx="4680520" cy="288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180" y="935831"/>
            <a:ext cx="60579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2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42" y="935831"/>
            <a:ext cx="64008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8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17" y="1007839"/>
            <a:ext cx="6210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5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54" y="1007839"/>
            <a:ext cx="62198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87" y="1079847"/>
            <a:ext cx="62388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64" y="935831"/>
            <a:ext cx="63341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zh-CN" altLang="en-US" sz="2800" dirty="0">
                <a:ea typeface="Arial Unicode MS" panose="020B0604020202020204" pitchFamily="34" charset="-122"/>
              </a:rPr>
              <a:t>预览</a:t>
            </a:r>
            <a:endParaRPr lang="en-US" sz="2800" dirty="0">
              <a:latin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975547" y="1051312"/>
            <a:ext cx="2582282" cy="24742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6626" y="2262428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</a:t>
            </a:r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42128" y="1497474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960044" y="3545124"/>
            <a:ext cx="2582282" cy="247429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42128" y="3027382"/>
            <a:ext cx="1049119" cy="345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42128" y="3709553"/>
            <a:ext cx="1049119" cy="3458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head.s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42128" y="4483098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Start_kernel</a:t>
            </a:r>
            <a:endParaRPr lang="en-US" sz="1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42703" y="5203786"/>
            <a:ext cx="1049119" cy="345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……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37549" y="1085690"/>
            <a:ext cx="68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 smtClean="0"/>
              <a:t>Uboot</a:t>
            </a:r>
            <a:endParaRPr lang="en-US" altLang="zh-CN" sz="1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08509" y="3652306"/>
            <a:ext cx="689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Kernel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176675" y="1899677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5195054" y="2652445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192177" y="4131048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5192177" y="3386972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5176674" y="4885301"/>
            <a:ext cx="149019" cy="3184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24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8" y="1007839"/>
            <a:ext cx="64389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8" y="1007839"/>
            <a:ext cx="62007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4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8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Q&amp;A</a:t>
            </a:r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1917703" y="4490698"/>
            <a:ext cx="6564177" cy="126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3402" b="1" noProof="1"/>
              <a:t>Thank You</a:t>
            </a:r>
            <a:endParaRPr lang="en-US" sz="3402" b="1" noProof="1">
              <a:solidFill>
                <a:schemeClr val="tx1"/>
              </a:solidFill>
            </a:endParaRPr>
          </a:p>
          <a:p>
            <a:pPr algn="ctr" eaLnBrk="1" hangingPunct="1"/>
            <a:endParaRPr lang="de-DE" sz="3024" b="1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40" y="1173032"/>
            <a:ext cx="2361271" cy="295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pPr lvl="0"/>
            <a:r>
              <a:rPr lang="en-US" sz="2800" dirty="0" smtClean="0">
                <a:latin typeface="+mn-ea"/>
              </a:rPr>
              <a:t>B</a:t>
            </a:r>
            <a:r>
              <a:rPr lang="en-US" altLang="zh-CN" sz="2800" dirty="0" smtClean="0">
                <a:latin typeface="+mn-ea"/>
              </a:rPr>
              <a:t>oot</a:t>
            </a:r>
            <a:endParaRPr lang="en-US" sz="2800" dirty="0">
              <a:latin typeface="+mn-ea"/>
            </a:endParaRPr>
          </a:p>
        </p:txBody>
      </p:sp>
      <p:sp>
        <p:nvSpPr>
          <p:cNvPr id="103" name="TextBox 1"/>
          <p:cNvSpPr txBox="1"/>
          <p:nvPr/>
        </p:nvSpPr>
        <p:spPr>
          <a:xfrm>
            <a:off x="287636" y="935831"/>
            <a:ext cx="10461115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800" dirty="0" err="1"/>
              <a:t>uboot</a:t>
            </a:r>
            <a:r>
              <a:rPr lang="zh-CN" altLang="en-US" sz="1800" dirty="0"/>
              <a:t>启动内核的命令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0" lvl="1"/>
            <a:endParaRPr lang="en-US" altLang="zh-CN" sz="1800" dirty="0" smtClean="0"/>
          </a:p>
          <a:p>
            <a:pPr lvl="1"/>
            <a:r>
              <a:rPr lang="en-US" sz="1800" b="1" dirty="0" err="1" smtClean="0"/>
              <a:t>booti</a:t>
            </a:r>
            <a:r>
              <a:rPr lang="en-US" sz="1800" b="1" dirty="0"/>
              <a:t>：</a:t>
            </a:r>
            <a:r>
              <a:rPr lang="zh-CN" altLang="en-US" sz="1800" dirty="0"/>
              <a:t>引导</a:t>
            </a:r>
            <a:r>
              <a:rPr lang="en-US" sz="1800" dirty="0"/>
              <a:t>ARM64 kernel image-----Image</a:t>
            </a:r>
            <a:r>
              <a:rPr lang="en-US" sz="1800" dirty="0" smtClean="0"/>
              <a:t>；</a:t>
            </a:r>
          </a:p>
          <a:p>
            <a:pPr lvl="1"/>
            <a:r>
              <a:rPr lang="en-US" sz="1800" dirty="0"/>
              <a:t>	</a:t>
            </a:r>
            <a:r>
              <a:rPr lang="en-US" dirty="0"/>
              <a:t> aarch64-linux-gnu-objcopy -O binary -R .note -R </a:t>
            </a:r>
            <a:r>
              <a:rPr lang="en-US" dirty="0" smtClean="0"/>
              <a:t>.</a:t>
            </a:r>
            <a:r>
              <a:rPr lang="en-US" dirty="0" err="1" smtClean="0"/>
              <a:t>note.gnu.build</a:t>
            </a:r>
            <a:r>
              <a:rPr lang="en-US" dirty="0" smtClean="0"/>
              <a:t>-id -</a:t>
            </a:r>
            <a:r>
              <a:rPr lang="en-US" dirty="0"/>
              <a:t>R .comment -S </a:t>
            </a:r>
            <a:r>
              <a:rPr lang="en-US" dirty="0" err="1" smtClean="0"/>
              <a:t>vmlinux</a:t>
            </a:r>
            <a:r>
              <a:rPr lang="en-US" dirty="0"/>
              <a:t> </a:t>
            </a:r>
            <a:r>
              <a:rPr lang="en-US" dirty="0" smtClean="0"/>
              <a:t>arch/arm64/boot/Image</a:t>
            </a:r>
            <a:endParaRPr lang="en-US" sz="1800" dirty="0"/>
          </a:p>
          <a:p>
            <a:pPr lvl="1"/>
            <a:r>
              <a:rPr lang="en-US" sz="1800" b="1" dirty="0" err="1"/>
              <a:t>bootz</a:t>
            </a:r>
            <a:r>
              <a:rPr lang="en-US" sz="1800" b="1" dirty="0"/>
              <a:t>：</a:t>
            </a:r>
            <a:r>
              <a:rPr lang="zh-CN" altLang="en-US" sz="1800" dirty="0"/>
              <a:t>引</a:t>
            </a:r>
            <a:r>
              <a:rPr lang="zh-CN" altLang="en-US" sz="1800" dirty="0" smtClean="0"/>
              <a:t>导由</a:t>
            </a:r>
            <a:r>
              <a:rPr lang="en-US" altLang="zh-CN" sz="1800" dirty="0" err="1" smtClean="0"/>
              <a:t>vmlinux</a:t>
            </a:r>
            <a:r>
              <a:rPr lang="zh-CN" altLang="en-US" sz="1800" dirty="0" smtClean="0"/>
              <a:t>经</a:t>
            </a:r>
            <a:r>
              <a:rPr lang="en-US" altLang="zh-CN" sz="1800" dirty="0" err="1" smtClean="0"/>
              <a:t>gzip</a:t>
            </a:r>
            <a:r>
              <a:rPr lang="zh-CN" altLang="en-US" sz="1800" dirty="0" smtClean="0"/>
              <a:t>压缩后的镜像</a:t>
            </a:r>
            <a:r>
              <a:rPr lang="en-US" sz="1800" dirty="0" smtClean="0"/>
              <a:t>-----</a:t>
            </a:r>
            <a:r>
              <a:rPr lang="en-US" sz="1800" dirty="0" err="1"/>
              <a:t>zImage</a:t>
            </a:r>
            <a:r>
              <a:rPr lang="en-US" sz="1800" dirty="0"/>
              <a:t>；</a:t>
            </a:r>
          </a:p>
          <a:p>
            <a:pPr lvl="1"/>
            <a:r>
              <a:rPr lang="en-US" sz="1800" b="1" dirty="0" err="1"/>
              <a:t>bootm</a:t>
            </a:r>
            <a:r>
              <a:rPr lang="en-US" sz="1800" b="1" dirty="0"/>
              <a:t>：</a:t>
            </a:r>
            <a:r>
              <a:rPr lang="zh-CN" altLang="en-US" sz="1800" dirty="0"/>
              <a:t>引导</a:t>
            </a:r>
            <a:r>
              <a:rPr lang="en-US" sz="1800" dirty="0" smtClean="0"/>
              <a:t>u-boot</a:t>
            </a:r>
            <a:r>
              <a:rPr lang="zh-CN" altLang="en-US" sz="1800" dirty="0"/>
              <a:t>自定</a:t>
            </a:r>
            <a:r>
              <a:rPr lang="zh-CN" altLang="en-US" sz="1800" dirty="0" smtClean="0"/>
              <a:t>义镜像，在</a:t>
            </a:r>
            <a:r>
              <a:rPr lang="en-US" altLang="zh-CN" sz="1800" dirty="0" err="1" smtClean="0"/>
              <a:t>zImage</a:t>
            </a:r>
            <a:r>
              <a:rPr lang="zh-CN" altLang="en-US" sz="1800" dirty="0" smtClean="0"/>
              <a:t>加了个</a:t>
            </a:r>
            <a:r>
              <a:rPr lang="en-US" altLang="zh-CN" sz="1800" dirty="0" smtClean="0"/>
              <a:t>64</a:t>
            </a:r>
            <a:r>
              <a:rPr lang="zh-CN" altLang="en-US" sz="1800" dirty="0" smtClean="0"/>
              <a:t>字节的</a:t>
            </a:r>
            <a:r>
              <a:rPr lang="en-US" altLang="zh-CN" sz="1800" dirty="0" smtClean="0"/>
              <a:t>tag</a:t>
            </a:r>
            <a:r>
              <a:rPr lang="en-US" sz="1800" dirty="0" smtClean="0"/>
              <a:t>-----</a:t>
            </a:r>
            <a:r>
              <a:rPr lang="en-US" sz="1800" dirty="0" err="1"/>
              <a:t>uImage</a:t>
            </a:r>
            <a:r>
              <a:rPr lang="en-US" sz="1800" dirty="0"/>
              <a:t>；</a:t>
            </a:r>
          </a:p>
          <a:p>
            <a:pPr lvl="1"/>
            <a:r>
              <a:rPr lang="en-US" altLang="zh-CN" sz="1800" b="1" dirty="0" err="1" smtClean="0"/>
              <a:t>b</a:t>
            </a:r>
            <a:r>
              <a:rPr lang="en-US" sz="1800" b="1" dirty="0" err="1" smtClean="0"/>
              <a:t>ootefi</a:t>
            </a:r>
            <a:r>
              <a:rPr lang="en-US" sz="1800" b="1" dirty="0" smtClean="0"/>
              <a:t>：</a:t>
            </a:r>
            <a:r>
              <a:rPr lang="en-US" sz="1800" dirty="0" smtClean="0"/>
              <a:t>&lt;image </a:t>
            </a:r>
            <a:r>
              <a:rPr lang="en-US" sz="1800" dirty="0"/>
              <a:t>address&gt; [</a:t>
            </a:r>
            <a:r>
              <a:rPr lang="en-US" sz="1800" dirty="0" err="1"/>
              <a:t>fdt</a:t>
            </a:r>
            <a:r>
              <a:rPr lang="en-US" sz="1800" dirty="0"/>
              <a:t> address]：</a:t>
            </a:r>
            <a:r>
              <a:rPr lang="en-US" sz="1800" dirty="0" err="1"/>
              <a:t>efi</a:t>
            </a:r>
            <a:r>
              <a:rPr lang="zh-CN" altLang="en-US" sz="1800" dirty="0"/>
              <a:t>启</a:t>
            </a:r>
            <a:r>
              <a:rPr lang="zh-CN" altLang="en-US" sz="1800" dirty="0" smtClean="0"/>
              <a:t>动；</a:t>
            </a:r>
            <a:endParaRPr lang="zh-CN" altLang="en-US" sz="1800" dirty="0"/>
          </a:p>
          <a:p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smtClean="0"/>
              <a:t>        </a:t>
            </a:r>
            <a:r>
              <a:rPr lang="en-US" sz="1800" b="1" dirty="0" err="1"/>
              <a:t>booti</a:t>
            </a:r>
            <a:r>
              <a:rPr lang="en-US" sz="1800" b="1" dirty="0"/>
              <a:t> </a:t>
            </a:r>
            <a:r>
              <a:rPr lang="en-US" sz="1800" b="1" dirty="0" err="1"/>
              <a:t>addr</a:t>
            </a:r>
            <a:r>
              <a:rPr lang="en-US" sz="1800" b="1" dirty="0"/>
              <a:t> [</a:t>
            </a:r>
            <a:r>
              <a:rPr lang="en-US" sz="1800" b="1" dirty="0" err="1"/>
              <a:t>initrd</a:t>
            </a:r>
            <a:r>
              <a:rPr lang="en-US" sz="1800" b="1" dirty="0"/>
              <a:t>[:size]] [</a:t>
            </a:r>
            <a:r>
              <a:rPr lang="en-US" sz="1800" b="1" dirty="0" err="1"/>
              <a:t>fdt</a:t>
            </a:r>
            <a:r>
              <a:rPr lang="en-US" sz="1800" b="1" dirty="0"/>
              <a:t>]</a:t>
            </a:r>
            <a:endParaRPr lang="en-US" sz="1800" dirty="0"/>
          </a:p>
          <a:p>
            <a:r>
              <a:rPr lang="en-US" altLang="zh-CN" sz="1800" dirty="0" smtClean="0"/>
              <a:t>	</a:t>
            </a:r>
            <a:r>
              <a:rPr lang="en-US" sz="1800" dirty="0" err="1"/>
              <a:t>addr：kernel</a:t>
            </a:r>
            <a:r>
              <a:rPr lang="en-US" sz="1800" dirty="0"/>
              <a:t> Image</a:t>
            </a:r>
            <a:r>
              <a:rPr lang="zh-CN" altLang="en-US" sz="1800" dirty="0"/>
              <a:t>文件所在的</a:t>
            </a:r>
            <a:r>
              <a:rPr lang="en-US" sz="1800" dirty="0"/>
              <a:t>memory</a:t>
            </a:r>
            <a:r>
              <a:rPr lang="zh-CN" altLang="en-US" sz="1800" dirty="0"/>
              <a:t>地</a:t>
            </a:r>
            <a:r>
              <a:rPr lang="zh-CN" altLang="en-US" sz="1800" dirty="0" smtClean="0"/>
              <a:t>址，</a:t>
            </a:r>
            <a:r>
              <a:rPr lang="zh-CN" altLang="en-US" sz="1800" dirty="0"/>
              <a:t>必选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r>
              <a:rPr lang="en-US" altLang="zh-CN" sz="1800" dirty="0" smtClean="0"/>
              <a:t>	[</a:t>
            </a:r>
            <a:r>
              <a:rPr lang="en-US" sz="1800" dirty="0" err="1"/>
              <a:t>initrd</a:t>
            </a:r>
            <a:r>
              <a:rPr lang="en-US" sz="1800" dirty="0"/>
              <a:t>[:size]]：</a:t>
            </a:r>
            <a:r>
              <a:rPr lang="en-US" sz="1800" dirty="0" err="1"/>
              <a:t>initrd</a:t>
            </a:r>
            <a:r>
              <a:rPr lang="zh-CN" altLang="en-US" sz="1800" dirty="0"/>
              <a:t>在</a:t>
            </a:r>
            <a:r>
              <a:rPr lang="en-US" sz="1800" dirty="0"/>
              <a:t>memory</a:t>
            </a:r>
            <a:r>
              <a:rPr lang="zh-CN" altLang="en-US" sz="1800" dirty="0"/>
              <a:t>中的位置和</a:t>
            </a:r>
            <a:r>
              <a:rPr lang="en-US" sz="1800" dirty="0"/>
              <a:t>size，</a:t>
            </a:r>
            <a:r>
              <a:rPr lang="zh-CN" altLang="en-US" sz="1800" dirty="0"/>
              <a:t>可以不指定，用“</a:t>
            </a:r>
            <a:r>
              <a:rPr lang="en-US" altLang="zh-CN" sz="1800" dirty="0"/>
              <a:t>-”</a:t>
            </a:r>
            <a:r>
              <a:rPr lang="zh-CN" altLang="en-US" sz="1800" dirty="0"/>
              <a:t>代替即可；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fdt</a:t>
            </a:r>
            <a:r>
              <a:rPr lang="en-US" sz="1800" dirty="0"/>
              <a:t>：</a:t>
            </a:r>
            <a:r>
              <a:rPr lang="zh-CN" altLang="en-US" sz="1800" dirty="0"/>
              <a:t>设备树在</a:t>
            </a:r>
            <a:r>
              <a:rPr lang="en-US" sz="1800" dirty="0"/>
              <a:t>memory</a:t>
            </a:r>
            <a:r>
              <a:rPr lang="zh-CN" altLang="en-US" sz="1800" dirty="0"/>
              <a:t>的地址，必</a:t>
            </a:r>
            <a:r>
              <a:rPr lang="zh-CN" altLang="en-US" sz="1800" dirty="0" smtClean="0"/>
              <a:t>选；</a:t>
            </a:r>
            <a:endParaRPr lang="zh-CN" altLang="en-US" sz="1800" dirty="0"/>
          </a:p>
          <a:p>
            <a:endParaRPr lang="en-US" altLang="zh-CN" sz="1800" dirty="0" smtClean="0"/>
          </a:p>
          <a:p>
            <a:r>
              <a:rPr lang="en-US" sz="1800" dirty="0" err="1"/>
              <a:t>setenv</a:t>
            </a:r>
            <a:r>
              <a:rPr lang="en-US" sz="1800" dirty="0"/>
              <a:t> </a:t>
            </a:r>
            <a:r>
              <a:rPr lang="en-US" sz="1800" dirty="0" err="1"/>
              <a:t>bootargs</a:t>
            </a:r>
            <a:r>
              <a:rPr lang="en-US" sz="1800" dirty="0"/>
              <a:t> console=ttyS0,115200 </a:t>
            </a:r>
            <a:r>
              <a:rPr lang="en-US" sz="1800" dirty="0" err="1"/>
              <a:t>earlyprintk</a:t>
            </a:r>
            <a:r>
              <a:rPr lang="en-US" sz="1800" dirty="0"/>
              <a:t> root=/dev/mmcblk0p2 </a:t>
            </a:r>
            <a:r>
              <a:rPr lang="en-US" sz="1800" dirty="0" err="1"/>
              <a:t>rootfstype</a:t>
            </a:r>
            <a:r>
              <a:rPr lang="en-US" sz="1800" dirty="0"/>
              <a:t>=ext4 </a:t>
            </a:r>
            <a:r>
              <a:rPr lang="en-US" sz="1800" dirty="0" err="1"/>
              <a:t>rw</a:t>
            </a:r>
            <a:r>
              <a:rPr lang="en-US" sz="1800" dirty="0"/>
              <a:t> </a:t>
            </a:r>
            <a:r>
              <a:rPr lang="en-US" sz="1800" dirty="0" err="1"/>
              <a:t>rootwait</a:t>
            </a:r>
            <a:r>
              <a:rPr lang="en-US" sz="1800" dirty="0"/>
              <a:t> panic=10</a:t>
            </a:r>
          </a:p>
          <a:p>
            <a:r>
              <a:rPr lang="en-US" sz="1800" dirty="0" err="1"/>
              <a:t>setenv</a:t>
            </a:r>
            <a:r>
              <a:rPr lang="en-US" sz="1800" dirty="0"/>
              <a:t> </a:t>
            </a:r>
            <a:r>
              <a:rPr lang="en-US" sz="1800" dirty="0" err="1"/>
              <a:t>bootcmd</a:t>
            </a:r>
            <a:r>
              <a:rPr lang="en-US" sz="1800" dirty="0"/>
              <a:t> '</a:t>
            </a:r>
            <a:r>
              <a:rPr lang="en-US" sz="1800" dirty="0" err="1"/>
              <a:t>fatload</a:t>
            </a:r>
            <a:r>
              <a:rPr lang="en-US" sz="1800" dirty="0"/>
              <a:t> mmc 0 0x48000000 sun50i-h5-ginpot.dtb;fatload mmc 0 0x460</a:t>
            </a:r>
            <a:r>
              <a:rPr lang="en-US" dirty="0"/>
              <a:t>80000</a:t>
            </a:r>
            <a:r>
              <a:rPr lang="en-US" sz="1800" dirty="0"/>
              <a:t> </a:t>
            </a:r>
            <a:r>
              <a:rPr lang="en-US" sz="1800" dirty="0" err="1"/>
              <a:t>Image;booti</a:t>
            </a:r>
            <a:r>
              <a:rPr lang="en-US" sz="1800" dirty="0"/>
              <a:t> 0x460</a:t>
            </a:r>
            <a:r>
              <a:rPr lang="en-US" dirty="0"/>
              <a:t>80000</a:t>
            </a:r>
            <a:r>
              <a:rPr lang="en-US" sz="1800" dirty="0"/>
              <a:t> - 0x48000000'</a:t>
            </a:r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13400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>
                <a:latin typeface="+mn-ea"/>
              </a:rPr>
              <a:t>B</a:t>
            </a:r>
            <a:r>
              <a:rPr lang="en-US" altLang="zh-CN" sz="2800" dirty="0">
                <a:latin typeface="+mn-ea"/>
              </a:rPr>
              <a:t>oot</a:t>
            </a:r>
            <a:endParaRPr lang="en-US" sz="2800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651" y="890240"/>
            <a:ext cx="1044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      Image</a:t>
            </a:r>
            <a:r>
              <a:rPr lang="zh-CN" altLang="en-US" sz="1800" dirty="0" smtClean="0"/>
              <a:t>对应的</a:t>
            </a:r>
            <a:r>
              <a:rPr lang="en-US" altLang="zh-CN" sz="1800" dirty="0" smtClean="0"/>
              <a:t>head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17" y="1356395"/>
            <a:ext cx="5295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sz="2800" dirty="0">
                <a:latin typeface="+mn-ea"/>
              </a:rPr>
              <a:t>B</a:t>
            </a:r>
            <a:r>
              <a:rPr lang="en-US" altLang="zh-CN" sz="2800" dirty="0">
                <a:latin typeface="+mn-ea"/>
              </a:rPr>
              <a:t>oot</a:t>
            </a:r>
            <a:endParaRPr lang="en-US" sz="28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4" y="1079847"/>
            <a:ext cx="6134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latin typeface="+mn-ea"/>
              </a:rPr>
              <a:t>B</a:t>
            </a:r>
            <a:r>
              <a:rPr lang="en-US" altLang="zh-CN" sz="2800" smtClean="0">
                <a:latin typeface="+mn-ea"/>
              </a:rPr>
              <a:t>oot</a:t>
            </a:r>
            <a:endParaRPr lang="en-US" sz="2800" dirty="0">
              <a:latin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2" y="974725"/>
            <a:ext cx="62674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5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altLang="zh-CN" sz="2800" dirty="0" err="1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76" y="1007839"/>
            <a:ext cx="64389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9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152192" y="242555"/>
            <a:ext cx="6534150" cy="550862"/>
          </a:xfrm>
        </p:spPr>
        <p:txBody>
          <a:bodyPr lIns="86389" tIns="43194" rIns="86389" bIns="43194">
            <a:normAutofit/>
          </a:bodyPr>
          <a:lstStyle/>
          <a:p>
            <a:r>
              <a:rPr lang="en-US" altLang="zh-CN" sz="2800" dirty="0" err="1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36" y="1151855"/>
            <a:ext cx="6553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8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 txBox="1">
            <a:spLocks/>
          </p:cNvSpPr>
          <p:nvPr/>
        </p:nvSpPr>
        <p:spPr>
          <a:xfrm>
            <a:off x="152192" y="242555"/>
            <a:ext cx="6534150" cy="550862"/>
          </a:xfrm>
          <a:prstGeom prst="rect">
            <a:avLst/>
          </a:prstGeom>
        </p:spPr>
        <p:txBody>
          <a:bodyPr vert="horz" lIns="86389" tIns="43194" rIns="86389" bIns="43194" rtlCol="0" anchor="ctr">
            <a:norm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15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smtClean="0">
                <a:ea typeface="Arial Unicode MS" panose="020B0604020202020204" pitchFamily="34" charset="-122"/>
              </a:rPr>
              <a:t>Head.s</a:t>
            </a:r>
            <a:endParaRPr lang="en-US" sz="2800" dirty="0">
              <a:latin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7" y="946150"/>
            <a:ext cx="61436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FVE">
  <a:themeElements>
    <a:clrScheme name="YFV">
      <a:dk1>
        <a:sysClr val="windowText" lastClr="000000"/>
      </a:dk1>
      <a:lt1>
        <a:sysClr val="window" lastClr="FFFFFF"/>
      </a:lt1>
      <a:dk2>
        <a:srgbClr val="2778BE"/>
      </a:dk2>
      <a:lt2>
        <a:srgbClr val="E5D5BE"/>
      </a:lt2>
      <a:accent1>
        <a:srgbClr val="2778BE"/>
      </a:accent1>
      <a:accent2>
        <a:srgbClr val="33626E"/>
      </a:accent2>
      <a:accent3>
        <a:srgbClr val="E35442"/>
      </a:accent3>
      <a:accent4>
        <a:srgbClr val="FAA51A"/>
      </a:accent4>
      <a:accent5>
        <a:srgbClr val="90BDC2"/>
      </a:accent5>
      <a:accent6>
        <a:srgbClr val="8DC44A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r">
          <a:defRPr sz="11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77301</TotalTime>
  <Words>82</Words>
  <Application>Microsoft Office PowerPoint</Application>
  <PresentationFormat>Custom</PresentationFormat>
  <Paragraphs>68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 Unicode MS</vt:lpstr>
      <vt:lpstr>等线</vt:lpstr>
      <vt:lpstr>等线 Light</vt:lpstr>
      <vt:lpstr>微软雅黑</vt:lpstr>
      <vt:lpstr>宋体</vt:lpstr>
      <vt:lpstr>Arial</vt:lpstr>
      <vt:lpstr>Calibri</vt:lpstr>
      <vt:lpstr>Calibri Light</vt:lpstr>
      <vt:lpstr>YFVE</vt:lpstr>
      <vt:lpstr>Office Theme</vt:lpstr>
      <vt:lpstr>Arm64内核启动  BSP team Wu Ping 吴平</vt:lpstr>
      <vt:lpstr>预览</vt:lpstr>
      <vt:lpstr>Boot</vt:lpstr>
      <vt:lpstr>Boot</vt:lpstr>
      <vt:lpstr>Boot</vt:lpstr>
      <vt:lpstr>PowerPoint Presentation</vt:lpstr>
      <vt:lpstr>Head.s</vt:lpstr>
      <vt:lpstr>Head.s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guo, peng</dc:creator>
  <cp:lastModifiedBy>Wu, Ping (P.)</cp:lastModifiedBy>
  <cp:revision>2908</cp:revision>
  <dcterms:created xsi:type="dcterms:W3CDTF">2016-11-28T06:35:25Z</dcterms:created>
  <dcterms:modified xsi:type="dcterms:W3CDTF">2021-05-26T10:13:12Z</dcterms:modified>
</cp:coreProperties>
</file>