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5"/>
  </p:notesMasterIdLst>
  <p:handoutMasterIdLst>
    <p:handoutMasterId r:id="rId16"/>
  </p:handoutMasterIdLst>
  <p:sldIdLst>
    <p:sldId id="1453" r:id="rId2"/>
    <p:sldId id="1441" r:id="rId3"/>
    <p:sldId id="1454" r:id="rId4"/>
    <p:sldId id="1455" r:id="rId5"/>
    <p:sldId id="1460" r:id="rId6"/>
    <p:sldId id="1463" r:id="rId7"/>
    <p:sldId id="1464" r:id="rId8"/>
    <p:sldId id="1449" r:id="rId9"/>
    <p:sldId id="1443" r:id="rId10"/>
    <p:sldId id="1445" r:id="rId11"/>
    <p:sldId id="1465" r:id="rId12"/>
    <p:sldId id="1467" r:id="rId13"/>
    <p:sldId id="1472" r:id="rId14"/>
  </p:sldIdLst>
  <p:sldSz cx="11520488" cy="6480175"/>
  <p:notesSz cx="6807200" cy="9939338"/>
  <p:defaultTextStyle>
    <a:defPPr>
      <a:defRPr lang="en-US"/>
    </a:defPPr>
    <a:lvl1pPr marL="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942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876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79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724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64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57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505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5437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, Jianghua (J.)" initials="ZJ(" lastIdx="1" clrIdx="0">
    <p:extLst>
      <p:ext uri="{19B8F6BF-5375-455C-9EA6-DF929625EA0E}">
        <p15:presenceInfo xmlns:p15="http://schemas.microsoft.com/office/powerpoint/2012/main" userId="S-1-5-21-1558128742-133389963-928725530-460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9933FF"/>
    <a:srgbClr val="9900FF"/>
    <a:srgbClr val="FFFF66"/>
    <a:srgbClr val="FF7C80"/>
    <a:srgbClr val="FF66CC"/>
    <a:srgbClr val="FF33CC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444" autoAdjust="0"/>
  </p:normalViewPr>
  <p:slideViewPr>
    <p:cSldViewPr>
      <p:cViewPr varScale="1">
        <p:scale>
          <a:sx n="113" d="100"/>
          <a:sy n="113" d="100"/>
        </p:scale>
        <p:origin x="690" y="11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7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BBDD-483C-41FE-8DC0-487831B72DB5}" type="datetimeFigureOut">
              <a:rPr lang="en-US" smtClean="0">
                <a:latin typeface="Arial" panose="020B0604020202020204" pitchFamily="34" charset="0"/>
              </a:rPr>
              <a:t>7/30/2022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02050-38EA-4A16-9FDB-2859BE58FF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368E1C3-9784-4B93-BB46-1C356853BAEE}" type="datetimeFigureOut">
              <a:rPr lang="en-US" smtClean="0"/>
              <a:pPr/>
              <a:t>7/30/2022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79A3E4E-7078-4AE1-9EED-5892A86D1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079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167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211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274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343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0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7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45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5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5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3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76" tIns="46789" rIns="93576" bIns="467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" name="直接连接符 13"/>
          <p:cNvCxnSpPr/>
          <p:nvPr userDrawn="1"/>
        </p:nvCxnSpPr>
        <p:spPr>
          <a:xfrm>
            <a:off x="237041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9094732" y="6151521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99" tIns="46800" rIns="93599" bIns="4680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09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5" y="9"/>
            <a:ext cx="11534610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" y="9"/>
            <a:ext cx="514634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 bwMode="auto">
          <a:xfrm>
            <a:off x="294057" y="2784200"/>
            <a:ext cx="4445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3"/>
          <p:cNvSpPr>
            <a:spLocks noChangeArrowheads="1"/>
          </p:cNvSpPr>
          <p:nvPr userDrawn="1"/>
        </p:nvSpPr>
        <p:spPr bwMode="auto">
          <a:xfrm>
            <a:off x="315633" y="2904253"/>
            <a:ext cx="4491775" cy="26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525" tIns="40261" rIns="80525" bIns="402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05263" eaLnBrk="1" hangingPunct="1">
              <a:lnSpc>
                <a:spcPts val="1409"/>
              </a:lnSpc>
            </a:pPr>
            <a:r>
              <a:rPr lang="zh-CN" altLang="en-US" sz="1235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  <a:cs typeface="Arial" pitchFamily="34" charset="0"/>
              </a:rPr>
              <a:t>延锋伟世通电子科技有限公司</a:t>
            </a:r>
            <a:endParaRPr lang="en-US" altLang="zh-CN" sz="1235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063" y="246289"/>
            <a:ext cx="938787" cy="613458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8" y="1644047"/>
            <a:ext cx="5717680" cy="575429"/>
          </a:xfrm>
          <a:prstGeom prst="rect">
            <a:avLst/>
          </a:prstGeom>
        </p:spPr>
        <p:txBody>
          <a:bodyPr lIns="91408" tIns="45705" rIns="91408" bIns="45705"/>
          <a:lstStyle>
            <a:lvl1pPr marL="0" indent="0">
              <a:buNone/>
              <a:defRPr sz="3353" b="1" i="1">
                <a:solidFill>
                  <a:schemeClr val="bg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8837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2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2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8" descr="YFV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5595" y="218059"/>
            <a:ext cx="994835" cy="70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5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24" r:id="rId13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zh-CN" altLang="en-US" sz="2800" dirty="0">
                <a:ea typeface="Arial Unicode MS" panose="020B0604020202020204" pitchFamily="34" charset="-122"/>
              </a:rPr>
              <a:t>预览</a:t>
            </a:r>
            <a:endParaRPr lang="en-US" sz="2800" dirty="0">
              <a:latin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4020" y="1367879"/>
            <a:ext cx="3168352" cy="396044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26104" y="2305853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Start_kernel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26102" y="3859618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7177" y="1532879"/>
            <a:ext cx="68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984866" y="1931029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3512" y="3513772"/>
            <a:ext cx="892830" cy="2673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Fixmap_init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26104" y="1532879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head.s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26102" y="3082609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Setup_arch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976153" y="2707911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976151" y="3484668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68447" y="4641740"/>
            <a:ext cx="1181855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do_one_initcall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4990639" y="4259659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5783707" y="3001377"/>
            <a:ext cx="288031" cy="698570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20370" y="3915957"/>
            <a:ext cx="1046852" cy="2673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Memblock_init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145148" y="3790655"/>
            <a:ext cx="109089" cy="11575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24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" y="1079847"/>
            <a:ext cx="12144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839"/>
            <a:ext cx="11363325" cy="447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6" y="5699011"/>
            <a:ext cx="638264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" y="1007839"/>
            <a:ext cx="39719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8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Q&amp;A</a:t>
            </a: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1917703" y="4490698"/>
            <a:ext cx="6564177" cy="126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402" b="1" noProof="1"/>
              <a:t>Thank You</a:t>
            </a:r>
            <a:endParaRPr lang="en-US" sz="3402" b="1" noProof="1">
              <a:solidFill>
                <a:schemeClr val="tx1"/>
              </a:solidFill>
            </a:endParaRPr>
          </a:p>
          <a:p>
            <a:pPr algn="ctr" eaLnBrk="1" hangingPunct="1"/>
            <a:endParaRPr lang="de-DE" sz="3024" b="1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40" y="1173032"/>
            <a:ext cx="2361271" cy="29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4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pPr lvl="0"/>
            <a:r>
              <a:rPr lang="en-US" sz="2800" dirty="0">
                <a:latin typeface="+mn-ea"/>
              </a:rPr>
              <a:t>CPUID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80" y="935831"/>
            <a:ext cx="6153150" cy="483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" y="2664023"/>
            <a:ext cx="3095625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8" y="1151855"/>
            <a:ext cx="4800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sz="2800" dirty="0" err="1">
                <a:latin typeface="+mn-ea"/>
              </a:rPr>
              <a:t>F</a:t>
            </a:r>
            <a:r>
              <a:rPr lang="en-US" altLang="zh-CN" sz="2800" dirty="0" err="1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51" y="890240"/>
            <a:ext cx="1044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 </a:t>
            </a:r>
            <a:r>
              <a:rPr lang="zh-CN" altLang="en-US" sz="1600" dirty="0"/>
              <a:t>虚拟地址位宽</a:t>
            </a:r>
            <a:r>
              <a:rPr lang="en-US" altLang="zh-CN" sz="1600" dirty="0"/>
              <a:t>CONFIG_ARM64_VA_BITS=48</a:t>
            </a:r>
            <a:r>
              <a:rPr lang="zh-CN" altLang="en-US" sz="1600" dirty="0"/>
              <a:t>时：</a:t>
            </a:r>
            <a:endParaRPr lang="en-US" altLang="zh-C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56" y="1341318"/>
            <a:ext cx="479107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64" y="2447999"/>
            <a:ext cx="7620000" cy="3333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72" y="1027884"/>
            <a:ext cx="5438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6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+mn-ea"/>
              </a:rPr>
              <a:t>F</a:t>
            </a:r>
            <a:r>
              <a:rPr lang="en-US" altLang="zh-CN" sz="2800" dirty="0" err="1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2" y="3168079"/>
            <a:ext cx="11520488" cy="3249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244" y="935831"/>
            <a:ext cx="5467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+mn-ea"/>
              </a:rPr>
              <a:t>F</a:t>
            </a:r>
            <a:r>
              <a:rPr lang="en-US" altLang="zh-CN" sz="2800" dirty="0" err="1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2" y="935831"/>
            <a:ext cx="13335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sz="2800" dirty="0" err="1">
                <a:latin typeface="+mn-ea"/>
              </a:rPr>
              <a:t>F</a:t>
            </a:r>
            <a:r>
              <a:rPr lang="en-US" altLang="zh-CN" sz="2800" dirty="0" err="1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6" y="935831"/>
            <a:ext cx="122777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9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7" y="1072795"/>
            <a:ext cx="348615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57" y="2664023"/>
            <a:ext cx="7762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" y="935831"/>
            <a:ext cx="11106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831"/>
            <a:ext cx="12030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r">
          <a:defRPr sz="11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77488</TotalTime>
  <Words>72</Words>
  <Application>Microsoft Office PowerPoint</Application>
  <PresentationFormat>自定义</PresentationFormat>
  <Paragraphs>40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Unicode MS</vt:lpstr>
      <vt:lpstr>等线</vt:lpstr>
      <vt:lpstr>微软雅黑</vt:lpstr>
      <vt:lpstr>Arial</vt:lpstr>
      <vt:lpstr>Calibri</vt:lpstr>
      <vt:lpstr>Calibri Light</vt:lpstr>
      <vt:lpstr>Office Theme</vt:lpstr>
      <vt:lpstr>预览</vt:lpstr>
      <vt:lpstr>CPUID</vt:lpstr>
      <vt:lpstr>Fixmap</vt:lpstr>
      <vt:lpstr>PowerPoint 演示文稿</vt:lpstr>
      <vt:lpstr>PowerPoint 演示文稿</vt:lpstr>
      <vt:lpstr>Fixmap</vt:lpstr>
      <vt:lpstr>Memblock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guo, peng</dc:creator>
  <cp:lastModifiedBy>Wu, Ping (P.)</cp:lastModifiedBy>
  <cp:revision>2936</cp:revision>
  <dcterms:created xsi:type="dcterms:W3CDTF">2016-11-28T06:35:25Z</dcterms:created>
  <dcterms:modified xsi:type="dcterms:W3CDTF">2022-07-30T02:19:52Z</dcterms:modified>
</cp:coreProperties>
</file>