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137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2C654-111D-4887-B92C-80FB7D30E21A}" type="datetimeFigureOut">
              <a:rPr lang="en-US" smtClean="0"/>
              <a:t>2020-10-28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B2299-19FC-42A7-B73E-7327C7B97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4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B2299-19FC-42A7-B73E-7327C7B97A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12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B2299-19FC-42A7-B73E-7327C7B97A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12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B2299-19FC-42A7-B73E-7327C7B97A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12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B2299-19FC-42A7-B73E-7327C7B97A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1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F61AB2-43A7-4387-B3DB-0D6B435A737E}" type="datetimeFigureOut">
              <a:rPr lang="en-US" smtClean="0"/>
              <a:t>2020-10-28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25C750-842B-4936-B1AA-EEE14149803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F61AB2-43A7-4387-B3DB-0D6B435A737E}" type="datetimeFigureOut">
              <a:rPr lang="en-US" smtClean="0"/>
              <a:t>2020-10-28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25C750-842B-4936-B1AA-EEE1414980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F61AB2-43A7-4387-B3DB-0D6B435A737E}" type="datetimeFigureOut">
              <a:rPr lang="en-US" smtClean="0"/>
              <a:t>2020-10-28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25C750-842B-4936-B1AA-EEE1414980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F61AB2-43A7-4387-B3DB-0D6B435A737E}" type="datetimeFigureOut">
              <a:rPr lang="en-US" smtClean="0"/>
              <a:t>2020-10-28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25C750-842B-4936-B1AA-EEE1414980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F61AB2-43A7-4387-B3DB-0D6B435A737E}" type="datetimeFigureOut">
              <a:rPr lang="en-US" smtClean="0"/>
              <a:t>2020-10-28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25C750-842B-4936-B1AA-EEE14149803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F61AB2-43A7-4387-B3DB-0D6B435A737E}" type="datetimeFigureOut">
              <a:rPr lang="en-US" smtClean="0"/>
              <a:t>2020-10-28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25C750-842B-4936-B1AA-EEE1414980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F61AB2-43A7-4387-B3DB-0D6B435A737E}" type="datetimeFigureOut">
              <a:rPr lang="en-US" smtClean="0"/>
              <a:t>2020-10-28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25C750-842B-4936-B1AA-EEE1414980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F61AB2-43A7-4387-B3DB-0D6B435A737E}" type="datetimeFigureOut">
              <a:rPr lang="en-US" smtClean="0"/>
              <a:t>2020-10-28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25C750-842B-4936-B1AA-EEE1414980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F61AB2-43A7-4387-B3DB-0D6B435A737E}" type="datetimeFigureOut">
              <a:rPr lang="en-US" smtClean="0"/>
              <a:t>2020-10-28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25C750-842B-4936-B1AA-EEE14149803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F61AB2-43A7-4387-B3DB-0D6B435A737E}" type="datetimeFigureOut">
              <a:rPr lang="en-US" smtClean="0"/>
              <a:t>2020-10-28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25C750-842B-4936-B1AA-EEE1414980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F61AB2-43A7-4387-B3DB-0D6B435A737E}" type="datetimeFigureOut">
              <a:rPr lang="en-US" smtClean="0"/>
              <a:t>2020-10-28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25C750-842B-4936-B1AA-EEE14149803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4F61AB2-43A7-4387-B3DB-0D6B435A737E}" type="datetimeFigureOut">
              <a:rPr lang="en-US" smtClean="0"/>
              <a:t>2020-10-28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25C750-842B-4936-B1AA-EEE14149803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76200"/>
            <a:ext cx="7406640" cy="1472184"/>
          </a:xfrm>
        </p:spPr>
        <p:txBody>
          <a:bodyPr/>
          <a:lstStyle/>
          <a:p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BÁO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CÁO ĐỒ ÁN GIỮA KÌ </a:t>
            </a:r>
            <a:b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   LẬP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TRÌNH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85553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NỘI DUNG ĐỒ ÁN</a:t>
            </a:r>
          </a:p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 smtClean="0"/>
              <a:t>viên</a:t>
            </a:r>
            <a:endParaRPr lang="en-US" dirty="0"/>
          </a:p>
          <a:p>
            <a:pPr algn="ctr"/>
            <a:endParaRPr lang="en-US" dirty="0"/>
          </a:p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err="1" smtClean="0"/>
              <a:t>Võ</a:t>
            </a:r>
            <a:r>
              <a:rPr lang="en-US" dirty="0" smtClean="0"/>
              <a:t> Thanh Phi – 4401104168</a:t>
            </a:r>
          </a:p>
          <a:p>
            <a:r>
              <a:rPr lang="en-US" dirty="0"/>
              <a:t>	</a:t>
            </a:r>
            <a:r>
              <a:rPr lang="en-US" dirty="0" err="1" smtClean="0"/>
              <a:t>Vũ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Quân</a:t>
            </a:r>
            <a:r>
              <a:rPr lang="en-US" dirty="0" smtClean="0"/>
              <a:t> – 4401104179	</a:t>
            </a:r>
          </a:p>
          <a:p>
            <a:r>
              <a:rPr lang="en-US" dirty="0"/>
              <a:t>	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- 4401104183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79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I. </a:t>
            </a:r>
            <a:r>
              <a:rPr lang="en-US" b="1" dirty="0" err="1">
                <a:effectLst/>
              </a:rPr>
              <a:t>Tổng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quan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về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phần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mềm</a:t>
            </a:r>
            <a:r>
              <a:rPr lang="en-US" b="1" dirty="0">
                <a:effectLst/>
              </a:rPr>
              <a:t> :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Theo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suốt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ở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,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sót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,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,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tờ</a:t>
            </a:r>
            <a:r>
              <a:rPr lang="en-US" dirty="0"/>
              <a:t>,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trư</a:t>
            </a:r>
            <a:r>
              <a:rPr lang="en-US" dirty="0"/>
              <a:t>.</a:t>
            </a:r>
          </a:p>
          <a:p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, </a:t>
            </a:r>
            <a:r>
              <a:rPr lang="en-US" dirty="0" err="1"/>
              <a:t>quê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, </a:t>
            </a:r>
            <a:r>
              <a:rPr lang="en-US" dirty="0" err="1"/>
              <a:t>chỗ</a:t>
            </a:r>
            <a:r>
              <a:rPr lang="en-US" dirty="0"/>
              <a:t> ở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...</a:t>
            </a:r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,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.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khen</a:t>
            </a:r>
            <a:r>
              <a:rPr lang="en-US" dirty="0"/>
              <a:t> </a:t>
            </a:r>
            <a:r>
              <a:rPr lang="en-US" dirty="0" err="1"/>
              <a:t>thưởng</a:t>
            </a:r>
            <a:r>
              <a:rPr lang="en-US" dirty="0"/>
              <a:t>,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bổng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.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rèn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42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II. </a:t>
            </a:r>
            <a:r>
              <a:rPr lang="en-US" b="1" dirty="0" err="1">
                <a:effectLst/>
              </a:rPr>
              <a:t>Phần</a:t>
            </a:r>
            <a:r>
              <a:rPr lang="en-US" b="1" dirty="0">
                <a:effectLst/>
              </a:rPr>
              <a:t> </a:t>
            </a:r>
            <a:r>
              <a:rPr lang="en-US" b="1" dirty="0" err="1" smtClean="0">
                <a:effectLst/>
              </a:rPr>
              <a:t>mềm</a:t>
            </a:r>
            <a:r>
              <a:rPr lang="en-US" b="1" dirty="0" smtClean="0">
                <a:effectLst/>
              </a:rPr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71600"/>
            <a:ext cx="6629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42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457200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III. </a:t>
            </a:r>
            <a:r>
              <a:rPr lang="en-US" b="1" dirty="0" err="1">
                <a:effectLst/>
              </a:rPr>
              <a:t>Chức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năng</a:t>
            </a:r>
            <a:r>
              <a:rPr lang="en-US" b="1" dirty="0">
                <a:effectLst/>
              </a:rPr>
              <a:t>: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5181600"/>
          </a:xfrm>
        </p:spPr>
        <p:txBody>
          <a:bodyPr>
            <a:normAutofit/>
          </a:bodyPr>
          <a:lstStyle/>
          <a:p>
            <a:r>
              <a:rPr lang="en-US" sz="2000" dirty="0"/>
              <a:t>- Save :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điền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, </a:t>
            </a:r>
            <a:r>
              <a:rPr lang="en-US" sz="2000" dirty="0" err="1"/>
              <a:t>cũng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sửa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click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ở table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sửa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save </a:t>
            </a:r>
            <a:r>
              <a:rPr lang="en-US" sz="2000" dirty="0" err="1"/>
              <a:t>lại</a:t>
            </a:r>
            <a:r>
              <a:rPr lang="en-US" sz="2000" dirty="0"/>
              <a:t>. 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676400" y="2133600"/>
            <a:ext cx="7010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94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457200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III. </a:t>
            </a:r>
            <a:r>
              <a:rPr lang="en-US" b="1" dirty="0" err="1">
                <a:effectLst/>
              </a:rPr>
              <a:t>Chức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năng</a:t>
            </a:r>
            <a:r>
              <a:rPr lang="en-US" b="1" dirty="0">
                <a:effectLst/>
              </a:rPr>
              <a:t>: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5181600"/>
          </a:xfrm>
        </p:spPr>
        <p:txBody>
          <a:bodyPr>
            <a:normAutofit/>
          </a:bodyPr>
          <a:lstStyle/>
          <a:p>
            <a:r>
              <a:rPr lang="en-US" sz="2000" dirty="0"/>
              <a:t>- Delete : </a:t>
            </a:r>
            <a:r>
              <a:rPr lang="en-US" sz="2000" dirty="0" err="1"/>
              <a:t>Xóa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click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ở table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nhấn</a:t>
            </a:r>
            <a:r>
              <a:rPr lang="en-US" sz="2000" dirty="0"/>
              <a:t> delete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905000" y="1905000"/>
            <a:ext cx="68580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45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457200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III. </a:t>
            </a:r>
            <a:r>
              <a:rPr lang="en-US" b="1" dirty="0" err="1">
                <a:effectLst/>
              </a:rPr>
              <a:t>Chức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năng</a:t>
            </a:r>
            <a:r>
              <a:rPr lang="en-US" b="1" dirty="0">
                <a:effectLst/>
              </a:rPr>
              <a:t>: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51816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 smtClean="0"/>
              <a:t>Find</a:t>
            </a:r>
            <a:r>
              <a:rPr lang="en-US" sz="2000" dirty="0"/>
              <a:t>: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 smtClean="0"/>
              <a:t>nhập</a:t>
            </a: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/>
              <a:t>+ Input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:</a:t>
            </a:r>
          </a:p>
          <a:p>
            <a:pPr>
              <a:buFontTx/>
              <a:buChar char="-"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1905000"/>
            <a:ext cx="7162800" cy="47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42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457200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III. </a:t>
            </a:r>
            <a:r>
              <a:rPr lang="en-US" b="1" dirty="0" err="1">
                <a:effectLst/>
              </a:rPr>
              <a:t>Chức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năng</a:t>
            </a:r>
            <a:r>
              <a:rPr lang="en-US" b="1" dirty="0">
                <a:effectLst/>
              </a:rPr>
              <a:t>: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51816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 smtClean="0"/>
              <a:t>Find</a:t>
            </a:r>
            <a:r>
              <a:rPr lang="en-US" sz="2000" dirty="0"/>
              <a:t>: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 smtClean="0"/>
              <a:t>nhập</a:t>
            </a:r>
            <a:endParaRPr lang="en-US" sz="2000" dirty="0" smtClean="0"/>
          </a:p>
          <a:p>
            <a:r>
              <a:rPr lang="en-US" sz="2000" dirty="0"/>
              <a:t>+ Sau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pPr>
              <a:buFontTx/>
              <a:buChar char="-"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1905000"/>
            <a:ext cx="7010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57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</a:t>
            </a:r>
            <a:r>
              <a:rPr lang="en-US" dirty="0" err="1" smtClean="0"/>
              <a:t>Kết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.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gắng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76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" y="-1"/>
            <a:ext cx="9130553" cy="6870619"/>
          </a:xfrm>
        </p:spPr>
      </p:pic>
    </p:spTree>
    <p:extLst>
      <p:ext uri="{BB962C8B-B14F-4D97-AF65-F5344CB8AC3E}">
        <p14:creationId xmlns:p14="http://schemas.microsoft.com/office/powerpoint/2010/main" val="243931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64</TotalTime>
  <Words>392</Words>
  <Application>Microsoft Office PowerPoint</Application>
  <PresentationFormat>On-screen Show (4:3)</PresentationFormat>
  <Paragraphs>34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  BÁO CÁO ĐỒ ÁN GIỮA KÌ       LẬP TRÌNH JAVA</vt:lpstr>
      <vt:lpstr>I. Tổng quan về phần mềm : </vt:lpstr>
      <vt:lpstr>II. Phần mềm:</vt:lpstr>
      <vt:lpstr>III. Chức năng: </vt:lpstr>
      <vt:lpstr>III. Chức năng: </vt:lpstr>
      <vt:lpstr>III. Chức năng: </vt:lpstr>
      <vt:lpstr>III. Chức năng: </vt:lpstr>
      <vt:lpstr>IV. Kết: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2020-10-28T13:22:20Z</dcterms:created>
  <dcterms:modified xsi:type="dcterms:W3CDTF">2020-10-28T14:26:27Z</dcterms:modified>
</cp:coreProperties>
</file>