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6BB8-8B28-3A58-ABAC-60882220D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8DEF3-0736-059A-1C9A-B293088267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ED748-EC2E-4CC8-7ED7-EC249223A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1807-0EE6-41C5-85CE-F19B9A76B6E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260CB-3271-018D-1C42-6F4A79DE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4998E-248F-A398-9FDB-5396B3FF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369A-6373-4B87-9CCE-15922C9A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6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6238-8FC8-D0BE-888E-9064A267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EC95A-61F4-456D-6E68-D6F15FDD9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DC045-F356-89C3-51D2-6D181FFB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1807-0EE6-41C5-85CE-F19B9A76B6E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972BF-9A03-78E6-93DE-DA0BECA1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0C6C9-BDCC-FAB4-F1A3-3382FE9CC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369A-6373-4B87-9CCE-15922C9A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3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409717-7049-77B7-335A-4D1BE4E9D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8280A-4FB5-55CE-FED6-CECAAE27A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90DD0-C048-6ACC-2DE2-A1A1DFA50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1807-0EE6-41C5-85CE-F19B9A76B6E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E37EE-C0E2-A5E3-3F55-B98E49B1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D2B94-613C-42FF-739E-84821AC6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369A-6373-4B87-9CCE-15922C9A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35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443A-5BE1-BF89-CFD8-1EEB6FCE1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CFF0-2473-765B-A2B6-21ED1E2A5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227E4-7E63-1952-B723-B87F1BE9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1807-0EE6-41C5-85CE-F19B9A76B6E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B70B5-457A-C53A-EDB4-5EE68C5F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5601D-12DD-7E16-B0FD-091192260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369A-6373-4B87-9CCE-15922C9A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92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AE3F-16FE-8242-7D9E-A664681A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33ACC-B0EB-75E8-2A69-3A7FCC1D6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C21DB-BD12-6091-CD30-CFD50219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1807-0EE6-41C5-85CE-F19B9A76B6E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2A41-5B36-6DA0-651B-EB086C01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750E9-5423-BDCD-FDAB-86893E8D6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369A-6373-4B87-9CCE-15922C9A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3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E05ED-0AAC-695E-BB80-FEFB24E4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0B032-017E-1A3D-9280-AA170BED0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F22250-8E83-AEEB-C3B6-2FF4B03CF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E9237A-4FBD-1295-D035-74A54A2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1807-0EE6-41C5-85CE-F19B9A76B6E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78C57-FC00-B9DB-E437-39544A571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A8E50-4EA9-20D8-FBE6-55CF700A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369A-6373-4B87-9CCE-15922C9A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61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0BF10-1309-0E65-97A4-58F14F3D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E1BF2-0B86-544C-617F-BB3A1F61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A139B-01DD-78CF-F990-4D454AA75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55E2F-9D46-32E1-C651-5B3DC9569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CFD82-6588-EC73-3635-1334492147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D0ADCB-E421-434D-51C3-27215D506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1807-0EE6-41C5-85CE-F19B9A76B6E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9A6026-F6B1-0BFF-60CA-803052DC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430C31-53CC-9551-8296-168847DD7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369A-6373-4B87-9CCE-15922C9A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5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3B27-B1CC-1BF9-C841-4D15C0CC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95415-3AE9-924C-B0A1-F19BDDBB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1807-0EE6-41C5-85CE-F19B9A76B6E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93BA8-67CD-6E77-3ACD-3DF7DC5C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7F5539-AD94-7E1A-9936-12ABBB35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369A-6373-4B87-9CCE-15922C9A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9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707F8-A938-C6D9-7997-32B7EF75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1807-0EE6-41C5-85CE-F19B9A76B6E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70ABC-7FE4-CF9C-7E95-C743D499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741FF-AC64-5F93-D729-4D27E520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369A-6373-4B87-9CCE-15922C9A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0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C9CE-6E50-BB80-A390-77FE94C9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43C78-1413-BDB2-5101-6C31A70F1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3F10D-6563-7734-19EE-B159652FC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297DC-D060-B0EF-D403-5AED411A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1807-0EE6-41C5-85CE-F19B9A76B6E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3C9D0-8EAA-7D50-4394-67989368B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17F368-E441-9128-476E-96E8B4FC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369A-6373-4B87-9CCE-15922C9A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5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36B86-AC3A-50DB-AE59-58E8EC7F8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6EDD38-7B4B-7861-718B-337D587AA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1282A-E4F5-0F6E-6142-A1A9E37BB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3EDC8-1F58-B676-AB0A-CA901954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21807-0EE6-41C5-85CE-F19B9A76B6E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FEEE3-E6B9-BB60-CB3C-DA0E00A34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3A919-1355-7A0C-E1FC-BA307F70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369A-6373-4B87-9CCE-15922C9A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1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848FA1-9BEA-D58E-500D-018F14EB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6A4DD-A519-F474-A359-13280B216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BAAD-CDD9-E109-076E-6B48F6943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21807-0EE6-41C5-85CE-F19B9A76B6E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068E-B3E3-5731-88B8-DC1CA1477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CB1DD-8959-F37C-5A68-FA0E21920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D369A-6373-4B87-9CCE-15922C9A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F8B13-2FD6-24D4-02AE-D137D50C4E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2D3B45"/>
                </a:solidFill>
                <a:effectLst/>
                <a:latin typeface="Atkinson Hyperlegible"/>
              </a:rPr>
              <a:t>BakerGina_GPA1-B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B9383-2AA7-4C89-4CD2-DC6BD95BE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 to SAS</a:t>
            </a:r>
          </a:p>
          <a:p>
            <a:r>
              <a:rPr lang="en-US" dirty="0"/>
              <a:t>Due: 1/12/2025</a:t>
            </a:r>
          </a:p>
        </p:txBody>
      </p:sp>
    </p:spTree>
    <p:extLst>
      <p:ext uri="{BB962C8B-B14F-4D97-AF65-F5344CB8AC3E}">
        <p14:creationId xmlns:p14="http://schemas.microsoft.com/office/powerpoint/2010/main" val="124534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45319-0D52-9EF4-1158-F72463C4E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485D-3014-31A6-22F4-AE66A73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0" i="1" dirty="0">
                <a:solidFill>
                  <a:srgbClr val="2D3B45"/>
                </a:solidFill>
                <a:effectLst/>
                <a:latin typeface="Atkinson Hyperlegible"/>
              </a:rPr>
              <a:t>THIS FILE HAS BEEN CHANGED</a:t>
            </a:r>
            <a:br>
              <a:rPr lang="en-US" b="0" i="1" dirty="0">
                <a:solidFill>
                  <a:srgbClr val="2D3B45"/>
                </a:solidFill>
                <a:effectLst/>
                <a:latin typeface="Atkinson Hyperlegible"/>
              </a:rPr>
            </a:br>
            <a:br>
              <a:rPr lang="en-US" b="0" i="1" dirty="0">
                <a:solidFill>
                  <a:srgbClr val="2D3B45"/>
                </a:solidFill>
                <a:effectLst/>
                <a:latin typeface="Atkinson Hyperlegible"/>
              </a:rPr>
            </a:br>
            <a:r>
              <a:rPr lang="en-US" b="0" i="1" dirty="0">
                <a:solidFill>
                  <a:srgbClr val="2D3B45"/>
                </a:solidFill>
                <a:effectLst/>
                <a:latin typeface="Atkinson Hyperlegible"/>
              </a:rPr>
              <a:t>4/7/2025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83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C0F4EA-0A18-60AE-ED86-2C090DEB3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09" y="1172340"/>
            <a:ext cx="9058182" cy="5129889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6CED8F-A9D9-8AC1-0CA5-8E97FBAC8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399" y="555771"/>
            <a:ext cx="3932237" cy="375407"/>
          </a:xfrm>
        </p:spPr>
        <p:txBody>
          <a:bodyPr/>
          <a:lstStyle/>
          <a:p>
            <a:r>
              <a:rPr lang="en-US" dirty="0"/>
              <a:t>Step no. 9</a:t>
            </a:r>
          </a:p>
        </p:txBody>
      </p:sp>
    </p:spTree>
    <p:extLst>
      <p:ext uri="{BB962C8B-B14F-4D97-AF65-F5344CB8AC3E}">
        <p14:creationId xmlns:p14="http://schemas.microsoft.com/office/powerpoint/2010/main" val="413958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3AB03E-43F1-C130-4AF9-4158056B2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01" y="1672446"/>
            <a:ext cx="11756598" cy="3285454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C6300AF-1661-928F-A63E-DF9EE1616C3B}"/>
              </a:ext>
            </a:extLst>
          </p:cNvPr>
          <p:cNvSpPr txBox="1">
            <a:spLocks/>
          </p:cNvSpPr>
          <p:nvPr/>
        </p:nvSpPr>
        <p:spPr>
          <a:xfrm>
            <a:off x="831399" y="555771"/>
            <a:ext cx="3932237" cy="3754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Step no. 13</a:t>
            </a:r>
          </a:p>
        </p:txBody>
      </p:sp>
    </p:spTree>
    <p:extLst>
      <p:ext uri="{BB962C8B-B14F-4D97-AF65-F5344CB8AC3E}">
        <p14:creationId xmlns:p14="http://schemas.microsoft.com/office/powerpoint/2010/main" val="312382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EEF825-78DE-6EFE-FC0E-91DF9DC4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161" y="0"/>
            <a:ext cx="7267677" cy="6858000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D36F5383-95AA-213F-007D-AAE3C998B787}"/>
              </a:ext>
            </a:extLst>
          </p:cNvPr>
          <p:cNvSpPr txBox="1">
            <a:spLocks/>
          </p:cNvSpPr>
          <p:nvPr/>
        </p:nvSpPr>
        <p:spPr>
          <a:xfrm>
            <a:off x="831399" y="555771"/>
            <a:ext cx="3932237" cy="3754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Step nos. 17/18</a:t>
            </a:r>
          </a:p>
        </p:txBody>
      </p:sp>
    </p:spTree>
    <p:extLst>
      <p:ext uri="{BB962C8B-B14F-4D97-AF65-F5344CB8AC3E}">
        <p14:creationId xmlns:p14="http://schemas.microsoft.com/office/powerpoint/2010/main" val="132810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29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Atkinson Hyperlegible</vt:lpstr>
      <vt:lpstr>Calibri</vt:lpstr>
      <vt:lpstr>Calibri Light</vt:lpstr>
      <vt:lpstr>Office Theme</vt:lpstr>
      <vt:lpstr>BakerGina_GPA1-B</vt:lpstr>
      <vt:lpstr>THIS FILE HAS BEEN CHANGED  4/7/2025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Gina Baker</dc:creator>
  <cp:lastModifiedBy>Gina Baker</cp:lastModifiedBy>
  <cp:revision>5</cp:revision>
  <dcterms:created xsi:type="dcterms:W3CDTF">2024-01-15T03:18:48Z</dcterms:created>
  <dcterms:modified xsi:type="dcterms:W3CDTF">2025-04-07T23:57:19Z</dcterms:modified>
</cp:coreProperties>
</file>