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BB8-8B28-3A58-ABAC-60882220D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DEF3-0736-059A-1C9A-B2930882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D748-EC2E-4CC8-7ED7-EC249223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60CB-3271-018D-1C42-6F4A79DE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998E-248F-A398-9FDB-5396B3FF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6238-8FC8-D0BE-888E-9064A267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EC95A-61F4-456D-6E68-D6F15FDD9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C045-F356-89C3-51D2-6D181FFB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72BF-9A03-78E6-93DE-DA0BECA1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C6C9-BDCC-FAB4-F1A3-3382FE9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09717-7049-77B7-335A-4D1BE4E9D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280A-4FB5-55CE-FED6-CECAAE27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0DD0-C048-6ACC-2DE2-A1A1DFA5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37EE-C0E2-A5E3-3F55-B98E49B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2B94-613C-42FF-739E-84821AC6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43A-5BE1-BF89-CFD8-1EEB6FCE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CFF0-2473-765B-A2B6-21ED1E2A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27E4-7E63-1952-B723-B87F1BE9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70B5-457A-C53A-EDB4-5EE68C5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601D-12DD-7E16-B0FD-09119226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AE3F-16FE-8242-7D9E-A664681A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ACC-B0EB-75E8-2A69-3A7FCC1D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21DB-BD12-6091-CD30-CFD50219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A41-5B36-6DA0-651B-EB086C0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50E9-5423-BDCD-FDAB-86893E8D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05ED-0AAC-695E-BB80-FEFB24E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B032-017E-1A3D-9280-AA170BED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2250-8E83-AEEB-C3B6-2FF4B03C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237A-4FBD-1295-D035-74A54A2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8C57-FC00-B9DB-E437-39544A57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8E50-4EA9-20D8-FBE6-55CF700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BF10-1309-0E65-97A4-58F14F3D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E1BF2-0B86-544C-617F-BB3A1F61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139B-01DD-78CF-F990-4D454AA75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55E2F-9D46-32E1-C651-5B3DC956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CFD82-6588-EC73-3635-13344921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0ADCB-E421-434D-51C3-27215D50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A6026-F6B1-0BFF-60CA-803052DC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30C31-53CC-9551-8296-168847DD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3B27-B1CC-1BF9-C841-4D15C0C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95415-3AE9-924C-B0A1-F19BDDBB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93BA8-67CD-6E77-3ACD-3DF7DC5C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F5539-AD94-7E1A-9936-12ABBB35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9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707F8-A938-C6D9-7997-32B7EF75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70ABC-7FE4-CF9C-7E95-C743D499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741FF-AC64-5F93-D729-4D27E520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C9CE-6E50-BB80-A390-77FE94C9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3C78-1413-BDB2-5101-6C31A70F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F10D-6563-7734-19EE-B159652F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97DC-D060-B0EF-D403-5AED411A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C9D0-8EAA-7D50-4394-67989368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F368-E441-9128-476E-96E8B4FC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6B86-AC3A-50DB-AE59-58E8EC7F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EDD38-7B4B-7861-718B-337D587A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282A-E4F5-0F6E-6142-A1A9E37B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EDC8-1F58-B676-AB0A-CA90195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FEEE3-E6B9-BB60-CB3C-DA0E00A3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A919-1355-7A0C-E1FC-BA307F7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48FA1-9BEA-D58E-500D-018F14EB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A4DD-A519-F474-A359-13280B21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BAAD-CDD9-E109-076E-6B48F694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1807-0EE6-41C5-85CE-F19B9A76B6E7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068E-B3E3-5731-88B8-DC1CA1477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B1DD-8959-F37C-5A68-FA0E21920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8B13-2FD6-24D4-02AE-D137D50C4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D3B45"/>
                </a:solidFill>
                <a:effectLst/>
                <a:latin typeface="Atkinson Hyperlegible"/>
              </a:rPr>
              <a:t>BakerGina_GPA1-B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9383-2AA7-4C89-4CD2-DC6BD95BE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SAS</a:t>
            </a:r>
          </a:p>
          <a:p>
            <a:r>
              <a:rPr lang="en-US" dirty="0"/>
              <a:t>Due: 1/12/2025</a:t>
            </a:r>
          </a:p>
        </p:txBody>
      </p:sp>
    </p:spTree>
    <p:extLst>
      <p:ext uri="{BB962C8B-B14F-4D97-AF65-F5344CB8AC3E}">
        <p14:creationId xmlns:p14="http://schemas.microsoft.com/office/powerpoint/2010/main" val="12453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0F4EA-0A18-60AE-ED86-2C090DEB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09" y="1172340"/>
            <a:ext cx="9058182" cy="512988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CED8F-A9D9-8AC1-0CA5-8E97FBAC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399" y="555771"/>
            <a:ext cx="3932237" cy="375407"/>
          </a:xfrm>
        </p:spPr>
        <p:txBody>
          <a:bodyPr/>
          <a:lstStyle/>
          <a:p>
            <a:r>
              <a:rPr lang="en-US" dirty="0"/>
              <a:t>Step no. 9</a:t>
            </a:r>
          </a:p>
        </p:txBody>
      </p:sp>
    </p:spTree>
    <p:extLst>
      <p:ext uri="{BB962C8B-B14F-4D97-AF65-F5344CB8AC3E}">
        <p14:creationId xmlns:p14="http://schemas.microsoft.com/office/powerpoint/2010/main" val="413958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AB03E-43F1-C130-4AF9-4158056B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1" y="1672446"/>
            <a:ext cx="11756598" cy="328545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C6300AF-1661-928F-A63E-DF9EE1616C3B}"/>
              </a:ext>
            </a:extLst>
          </p:cNvPr>
          <p:cNvSpPr txBox="1">
            <a:spLocks/>
          </p:cNvSpPr>
          <p:nvPr/>
        </p:nvSpPr>
        <p:spPr>
          <a:xfrm>
            <a:off x="831399" y="555771"/>
            <a:ext cx="3932237" cy="375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Step no. 13</a:t>
            </a:r>
          </a:p>
        </p:txBody>
      </p:sp>
    </p:spTree>
    <p:extLst>
      <p:ext uri="{BB962C8B-B14F-4D97-AF65-F5344CB8AC3E}">
        <p14:creationId xmlns:p14="http://schemas.microsoft.com/office/powerpoint/2010/main" val="312382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EEF825-78DE-6EFE-FC0E-91DF9DC4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61" y="0"/>
            <a:ext cx="7267677" cy="6858000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D36F5383-95AA-213F-007D-AAE3C998B787}"/>
              </a:ext>
            </a:extLst>
          </p:cNvPr>
          <p:cNvSpPr txBox="1">
            <a:spLocks/>
          </p:cNvSpPr>
          <p:nvPr/>
        </p:nvSpPr>
        <p:spPr>
          <a:xfrm>
            <a:off x="831399" y="555771"/>
            <a:ext cx="3932237" cy="375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Step nos. 17/18</a:t>
            </a:r>
          </a:p>
        </p:txBody>
      </p:sp>
    </p:spTree>
    <p:extLst>
      <p:ext uri="{BB962C8B-B14F-4D97-AF65-F5344CB8AC3E}">
        <p14:creationId xmlns:p14="http://schemas.microsoft.com/office/powerpoint/2010/main" val="13281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Atkinson Hyperlegible</vt:lpstr>
      <vt:lpstr>Calibri</vt:lpstr>
      <vt:lpstr>Calibri Light</vt:lpstr>
      <vt:lpstr>Office Theme</vt:lpstr>
      <vt:lpstr>BakerGina_GPA1-B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Baker</dc:creator>
  <cp:lastModifiedBy>Gina Baker</cp:lastModifiedBy>
  <cp:revision>4</cp:revision>
  <dcterms:created xsi:type="dcterms:W3CDTF">2024-01-15T03:18:48Z</dcterms:created>
  <dcterms:modified xsi:type="dcterms:W3CDTF">2025-01-13T00:15:13Z</dcterms:modified>
</cp:coreProperties>
</file>