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18D3-29C7-483B-A921-ABACAA39B3E4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774E-A842-4ECB-95C3-57D7CA75B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99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18D3-29C7-483B-A921-ABACAA39B3E4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774E-A842-4ECB-95C3-57D7CA75B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8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18D3-29C7-483B-A921-ABACAA39B3E4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774E-A842-4ECB-95C3-57D7CA75B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02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18D3-29C7-483B-A921-ABACAA39B3E4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774E-A842-4ECB-95C3-57D7CA75B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76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18D3-29C7-483B-A921-ABACAA39B3E4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774E-A842-4ECB-95C3-57D7CA75B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56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18D3-29C7-483B-A921-ABACAA39B3E4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774E-A842-4ECB-95C3-57D7CA75B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7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18D3-29C7-483B-A921-ABACAA39B3E4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774E-A842-4ECB-95C3-57D7CA75B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45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18D3-29C7-483B-A921-ABACAA39B3E4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774E-A842-4ECB-95C3-57D7CA75B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41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18D3-29C7-483B-A921-ABACAA39B3E4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774E-A842-4ECB-95C3-57D7CA75B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85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18D3-29C7-483B-A921-ABACAA39B3E4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774E-A842-4ECB-95C3-57D7CA75B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72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18D3-29C7-483B-A921-ABACAA39B3E4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774E-A842-4ECB-95C3-57D7CA75B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97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E18D3-29C7-483B-A921-ABACAA39B3E4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3774E-A842-4ECB-95C3-57D7CA75B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26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" y="0"/>
            <a:ext cx="12167420" cy="685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51" y="298548"/>
            <a:ext cx="1604865" cy="457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016" y="298548"/>
            <a:ext cx="1511560" cy="457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576" y="298548"/>
            <a:ext cx="1520889" cy="4572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465" y="298548"/>
            <a:ext cx="1511560" cy="4572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354" y="298548"/>
            <a:ext cx="1446246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0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SST-LAB</dc:creator>
  <cp:lastModifiedBy>SST-LAB</cp:lastModifiedBy>
  <cp:revision>1</cp:revision>
  <dcterms:created xsi:type="dcterms:W3CDTF">2021-11-02T16:37:52Z</dcterms:created>
  <dcterms:modified xsi:type="dcterms:W3CDTF">2021-11-02T16:44:35Z</dcterms:modified>
</cp:coreProperties>
</file>