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4FF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49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3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480-9ECF-4CB7-BC8C-4F650195E8B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9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Flowchart Class Project</a:t>
            </a:r>
            <a:endParaRPr lang="en-US" sz="88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 </a:t>
            </a:r>
            <a:r>
              <a:rPr lang="en-US" sz="2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  <a:r>
              <a:rPr lang="en-US" sz="2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ina Captain-</a:t>
            </a:r>
            <a:r>
              <a:rPr lang="en-US" sz="2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r>
              <a:rPr lang="en-US" sz="2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riggs</a:t>
            </a:r>
            <a:endParaRPr lang="en-US" sz="2800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1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6310675" y="228413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02088" y="538207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6314968" y="391743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11" idx="1"/>
          </p:cNvCxnSpPr>
          <p:nvPr/>
        </p:nvCxnSpPr>
        <p:spPr>
          <a:xfrm flipH="1">
            <a:off x="6319264" y="725959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Terminator 4"/>
          <p:cNvSpPr/>
          <p:nvPr/>
        </p:nvSpPr>
        <p:spPr>
          <a:xfrm>
            <a:off x="5581593" y="114300"/>
            <a:ext cx="1398887" cy="611659"/>
          </a:xfrm>
          <a:prstGeom prst="flowChartTermina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52330" y="3011478"/>
            <a:ext cx="5408000" cy="901079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= Principal * (1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Rate/100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 time)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803026" y="4653660"/>
            <a:ext cx="2936568" cy="734934"/>
          </a:xfrm>
          <a:prstGeom prst="flowChartInputOutpu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Amount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5628408" y="6115712"/>
            <a:ext cx="1398887" cy="611659"/>
          </a:xfrm>
          <a:prstGeom prst="flowChartTermina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4714433" y="1463480"/>
            <a:ext cx="3209659" cy="789538"/>
          </a:xfrm>
          <a:prstGeom prst="flowChartInputOutpu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Principal, Rate, Time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034" y="398227"/>
            <a:ext cx="314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 for Simple Interest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48065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6310675" y="228413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02088" y="538207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6314968" y="391743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11" idx="1"/>
          </p:cNvCxnSpPr>
          <p:nvPr/>
        </p:nvCxnSpPr>
        <p:spPr>
          <a:xfrm flipH="1">
            <a:off x="6319264" y="725959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Terminator 4"/>
          <p:cNvSpPr/>
          <p:nvPr/>
        </p:nvSpPr>
        <p:spPr>
          <a:xfrm>
            <a:off x="5581593" y="114300"/>
            <a:ext cx="1398887" cy="611659"/>
          </a:xfrm>
          <a:prstGeom prst="flowChartTerminator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52330" y="3011478"/>
            <a:ext cx="5408000" cy="901079"/>
          </a:xfrm>
          <a:prstGeom prst="flowChartProcess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= Principal * (1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Rate/N)  ^  (time * N))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803026" y="4653660"/>
            <a:ext cx="2936568" cy="734934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Amount</a:t>
            </a:r>
            <a:endParaRPr lang="en-US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5628408" y="6115712"/>
            <a:ext cx="1398887" cy="611659"/>
          </a:xfrm>
          <a:prstGeom prst="flowChartTerminator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4714433" y="1463480"/>
            <a:ext cx="3209659" cy="789538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Principal, Rate, </a:t>
            </a:r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Time, N</a:t>
            </a:r>
            <a:endParaRPr lang="en-US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034" y="398227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 for Compound Interest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2617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6310675" y="228413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02088" y="538207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6314968" y="3917432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11" idx="1"/>
          </p:cNvCxnSpPr>
          <p:nvPr/>
        </p:nvCxnSpPr>
        <p:spPr>
          <a:xfrm flipH="1">
            <a:off x="6319264" y="725959"/>
            <a:ext cx="8587" cy="737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Terminator 4"/>
          <p:cNvSpPr/>
          <p:nvPr/>
        </p:nvSpPr>
        <p:spPr>
          <a:xfrm>
            <a:off x="5581593" y="114300"/>
            <a:ext cx="1398887" cy="611659"/>
          </a:xfrm>
          <a:prstGeom prst="flowChartTermina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52330" y="3011478"/>
            <a:ext cx="5408000" cy="901079"/>
          </a:xfrm>
          <a:prstGeom prst="flowChartProcess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= </a:t>
            </a:r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PMT * ((</a:t>
            </a:r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</a:t>
            </a:r>
            <a:r>
              <a:rPr 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Rate/N)  ^  (time * N) - 1) / (Rate/N))</a:t>
            </a:r>
            <a:endParaRPr lang="en-US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803026" y="4653660"/>
            <a:ext cx="2936568" cy="734934"/>
          </a:xfrm>
          <a:prstGeom prst="flowChartInputOutpu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Amount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5628408" y="6115712"/>
            <a:ext cx="1398887" cy="611659"/>
          </a:xfrm>
          <a:prstGeom prst="flowChartTermina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4714433" y="1463480"/>
            <a:ext cx="3209659" cy="789538"/>
          </a:xfrm>
          <a:prstGeom prst="flowChartInputOutpu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PMT,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Rate,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Time, 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034" y="398227"/>
            <a:ext cx="314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 for Annuity Plan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4775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575</TotalTime>
  <Words>104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Flowchart Class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2022-10-22T09:10:19Z</dcterms:created>
  <dcterms:modified xsi:type="dcterms:W3CDTF">2023-03-29T13:36:55Z</dcterms:modified>
</cp:coreProperties>
</file>